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6"/>
  </p:notesMasterIdLst>
  <p:sldIdLst>
    <p:sldId id="315" r:id="rId2"/>
    <p:sldId id="256" r:id="rId3"/>
    <p:sldId id="257" r:id="rId4"/>
    <p:sldId id="279" r:id="rId5"/>
    <p:sldId id="268" r:id="rId6"/>
    <p:sldId id="258" r:id="rId7"/>
    <p:sldId id="267" r:id="rId8"/>
    <p:sldId id="271" r:id="rId9"/>
    <p:sldId id="264" r:id="rId10"/>
    <p:sldId id="312" r:id="rId11"/>
    <p:sldId id="270" r:id="rId12"/>
    <p:sldId id="272" r:id="rId13"/>
    <p:sldId id="276" r:id="rId14"/>
    <p:sldId id="278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83516-2178-44C4-AA93-1612D7871039}" v="29" dt="2019-11-01T12:38:46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0" autoAdjust="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sergiou" userId="4ccb62015f673a1e" providerId="LiveId" clId="{5E8D7B78-D658-4D8F-8DC1-2CAF9B903FF7}"/>
    <pc:docChg chg="delSld">
      <pc:chgData name="maria sergiou" userId="4ccb62015f673a1e" providerId="LiveId" clId="{5E8D7B78-D658-4D8F-8DC1-2CAF9B903FF7}" dt="2019-10-13T06:07:24.488" v="5" actId="2696"/>
      <pc:docMkLst>
        <pc:docMk/>
      </pc:docMkLst>
      <pc:sldChg chg="del">
        <pc:chgData name="maria sergiou" userId="4ccb62015f673a1e" providerId="LiveId" clId="{5E8D7B78-D658-4D8F-8DC1-2CAF9B903FF7}" dt="2019-10-13T06:07:21.659" v="4" actId="2696"/>
        <pc:sldMkLst>
          <pc:docMk/>
          <pc:sldMk cId="2678677349" sldId="262"/>
        </pc:sldMkLst>
      </pc:sldChg>
      <pc:sldChg chg="del">
        <pc:chgData name="maria sergiou" userId="4ccb62015f673a1e" providerId="LiveId" clId="{5E8D7B78-D658-4D8F-8DC1-2CAF9B903FF7}" dt="2019-10-13T06:07:09.982" v="0" actId="2696"/>
        <pc:sldMkLst>
          <pc:docMk/>
          <pc:sldMk cId="2227039498" sldId="263"/>
        </pc:sldMkLst>
      </pc:sldChg>
      <pc:sldChg chg="del">
        <pc:chgData name="maria sergiou" userId="4ccb62015f673a1e" providerId="LiveId" clId="{5E8D7B78-D658-4D8F-8DC1-2CAF9B903FF7}" dt="2019-10-13T06:07:18.656" v="3" actId="2696"/>
        <pc:sldMkLst>
          <pc:docMk/>
          <pc:sldMk cId="743818887" sldId="273"/>
        </pc:sldMkLst>
      </pc:sldChg>
      <pc:sldChg chg="del">
        <pc:chgData name="maria sergiou" userId="4ccb62015f673a1e" providerId="LiveId" clId="{5E8D7B78-D658-4D8F-8DC1-2CAF9B903FF7}" dt="2019-10-13T06:07:16.101" v="2" actId="2696"/>
        <pc:sldMkLst>
          <pc:docMk/>
          <pc:sldMk cId="3736239564" sldId="274"/>
        </pc:sldMkLst>
      </pc:sldChg>
      <pc:sldChg chg="del">
        <pc:chgData name="maria sergiou" userId="4ccb62015f673a1e" providerId="LiveId" clId="{5E8D7B78-D658-4D8F-8DC1-2CAF9B903FF7}" dt="2019-10-13T06:07:12.991" v="1" actId="2696"/>
        <pc:sldMkLst>
          <pc:docMk/>
          <pc:sldMk cId="2829035040" sldId="275"/>
        </pc:sldMkLst>
      </pc:sldChg>
      <pc:sldChg chg="del">
        <pc:chgData name="maria sergiou" userId="4ccb62015f673a1e" providerId="LiveId" clId="{5E8D7B78-D658-4D8F-8DC1-2CAF9B903FF7}" dt="2019-10-13T06:07:24.488" v="5" actId="2696"/>
        <pc:sldMkLst>
          <pc:docMk/>
          <pc:sldMk cId="3216325199" sldId="277"/>
        </pc:sldMkLst>
      </pc:sldChg>
    </pc:docChg>
  </pc:docChgLst>
  <pc:docChgLst>
    <pc:chgData name="maria sergiou" userId="4ccb62015f673a1e" providerId="LiveId" clId="{B5983516-2178-44C4-AA93-1612D7871039}"/>
    <pc:docChg chg="custSel addSld delSld modSld sldOrd">
      <pc:chgData name="maria sergiou" userId="4ccb62015f673a1e" providerId="LiveId" clId="{B5983516-2178-44C4-AA93-1612D7871039}" dt="2019-11-01T12:38:46.232" v="54" actId="14100"/>
      <pc:docMkLst>
        <pc:docMk/>
      </pc:docMkLst>
      <pc:sldChg chg="ord">
        <pc:chgData name="maria sergiou" userId="4ccb62015f673a1e" providerId="LiveId" clId="{B5983516-2178-44C4-AA93-1612D7871039}" dt="2019-10-26T06:59:25.723" v="2"/>
        <pc:sldMkLst>
          <pc:docMk/>
          <pc:sldMk cId="328712157" sldId="256"/>
        </pc:sldMkLst>
      </pc:sldChg>
      <pc:sldChg chg="add modTransition setBg">
        <pc:chgData name="maria sergiou" userId="4ccb62015f673a1e" providerId="LiveId" clId="{B5983516-2178-44C4-AA93-1612D7871039}" dt="2019-10-26T07:01:06.078" v="8"/>
        <pc:sldMkLst>
          <pc:docMk/>
          <pc:sldMk cId="3631701265" sldId="257"/>
        </pc:sldMkLst>
      </pc:sldChg>
      <pc:sldChg chg="modSp">
        <pc:chgData name="maria sergiou" userId="4ccb62015f673a1e" providerId="LiveId" clId="{B5983516-2178-44C4-AA93-1612D7871039}" dt="2019-11-01T12:34:02.932" v="14" actId="20577"/>
        <pc:sldMkLst>
          <pc:docMk/>
          <pc:sldMk cId="3219327118" sldId="264"/>
        </pc:sldMkLst>
        <pc:spChg chg="mod">
          <ac:chgData name="maria sergiou" userId="4ccb62015f673a1e" providerId="LiveId" clId="{B5983516-2178-44C4-AA93-1612D7871039}" dt="2019-11-01T12:34:02.932" v="14" actId="20577"/>
          <ac:spMkLst>
            <pc:docMk/>
            <pc:sldMk cId="3219327118" sldId="264"/>
            <ac:spMk id="4" creationId="{F4F59E2E-C1DA-406D-B02A-5611A0A81B38}"/>
          </ac:spMkLst>
        </pc:spChg>
      </pc:sldChg>
      <pc:sldChg chg="modSp">
        <pc:chgData name="maria sergiou" userId="4ccb62015f673a1e" providerId="LiveId" clId="{B5983516-2178-44C4-AA93-1612D7871039}" dt="2019-10-28T07:55:46.285" v="12" actId="20577"/>
        <pc:sldMkLst>
          <pc:docMk/>
          <pc:sldMk cId="1349575022" sldId="276"/>
        </pc:sldMkLst>
        <pc:spChg chg="mod">
          <ac:chgData name="maria sergiou" userId="4ccb62015f673a1e" providerId="LiveId" clId="{B5983516-2178-44C4-AA93-1612D7871039}" dt="2019-10-28T07:55:46.285" v="12" actId="20577"/>
          <ac:spMkLst>
            <pc:docMk/>
            <pc:sldMk cId="1349575022" sldId="276"/>
            <ac:spMk id="3" creationId="{C226D644-314F-4FB4-8C67-6339062CBA18}"/>
          </ac:spMkLst>
        </pc:spChg>
      </pc:sldChg>
      <pc:sldChg chg="modAnim">
        <pc:chgData name="maria sergiou" userId="4ccb62015f673a1e" providerId="LiveId" clId="{B5983516-2178-44C4-AA93-1612D7871039}" dt="2019-11-01T12:35:05.366" v="26"/>
        <pc:sldMkLst>
          <pc:docMk/>
          <pc:sldMk cId="3370019041" sldId="278"/>
        </pc:sldMkLst>
      </pc:sldChg>
      <pc:sldChg chg="delSp modSp">
        <pc:chgData name="maria sergiou" userId="4ccb62015f673a1e" providerId="LiveId" clId="{B5983516-2178-44C4-AA93-1612D7871039}" dt="2019-11-01T12:38:46.232" v="54" actId="14100"/>
        <pc:sldMkLst>
          <pc:docMk/>
          <pc:sldMk cId="2159842467" sldId="315"/>
        </pc:sldMkLst>
        <pc:spChg chg="del">
          <ac:chgData name="maria sergiou" userId="4ccb62015f673a1e" providerId="LiveId" clId="{B5983516-2178-44C4-AA93-1612D7871039}" dt="2019-11-01T12:37:41.214" v="47" actId="478"/>
          <ac:spMkLst>
            <pc:docMk/>
            <pc:sldMk cId="2159842467" sldId="315"/>
            <ac:spMk id="4" creationId="{6CE0A3E3-DB24-40B8-8176-73AC20DB2EAB}"/>
          </ac:spMkLst>
        </pc:spChg>
        <pc:spChg chg="mod">
          <ac:chgData name="maria sergiou" userId="4ccb62015f673a1e" providerId="LiveId" clId="{B5983516-2178-44C4-AA93-1612D7871039}" dt="2019-11-01T12:37:05.279" v="45" actId="27636"/>
          <ac:spMkLst>
            <pc:docMk/>
            <pc:sldMk cId="2159842467" sldId="315"/>
            <ac:spMk id="5" creationId="{526DBDE7-4CD9-44C3-A17C-A794C78BC8FD}"/>
          </ac:spMkLst>
        </pc:spChg>
        <pc:picChg chg="mod">
          <ac:chgData name="maria sergiou" userId="4ccb62015f673a1e" providerId="LiveId" clId="{B5983516-2178-44C4-AA93-1612D7871039}" dt="2019-11-01T12:38:46.232" v="54" actId="14100"/>
          <ac:picMkLst>
            <pc:docMk/>
            <pc:sldMk cId="2159842467" sldId="315"/>
            <ac:picMk id="8196" creationId="{BB1DDAFA-A847-4267-97EF-7294A92F881A}"/>
          </ac:picMkLst>
        </pc:picChg>
        <pc:picChg chg="mod">
          <ac:chgData name="maria sergiou" userId="4ccb62015f673a1e" providerId="LiveId" clId="{B5983516-2178-44C4-AA93-1612D7871039}" dt="2019-11-01T12:38:26.189" v="51" actId="1076"/>
          <ac:picMkLst>
            <pc:docMk/>
            <pc:sldMk cId="2159842467" sldId="315"/>
            <ac:picMk id="8198" creationId="{7EDE81AB-B12D-4B45-A515-22244797E95F}"/>
          </ac:picMkLst>
        </pc:picChg>
      </pc:sldChg>
      <pc:sldChg chg="add del">
        <pc:chgData name="maria sergiou" userId="4ccb62015f673a1e" providerId="LiveId" clId="{B5983516-2178-44C4-AA93-1612D7871039}" dt="2019-10-26T06:59:29.095" v="3" actId="2696"/>
        <pc:sldMkLst>
          <pc:docMk/>
          <pc:sldMk cId="510402344" sldId="316"/>
        </pc:sldMkLst>
      </pc:sldChg>
    </pc:docChg>
  </pc:docChgLst>
  <pc:docChgLst>
    <pc:chgData name="maria sergiou" userId="4ccb62015f673a1e" providerId="LiveId" clId="{6BF0DAE5-BBB3-4BF0-9C81-866B51A438E5}"/>
    <pc:docChg chg="undo custSel mod addSld delSld modSld sldOrd">
      <pc:chgData name="maria sergiou" userId="4ccb62015f673a1e" providerId="LiveId" clId="{6BF0DAE5-BBB3-4BF0-9C81-866B51A438E5}" dt="2019-10-26T06:55:07.658" v="5278" actId="2696"/>
      <pc:docMkLst>
        <pc:docMk/>
      </pc:docMkLst>
      <pc:sldChg chg="delSp modSp modTransition setBg">
        <pc:chgData name="maria sergiou" userId="4ccb62015f673a1e" providerId="LiveId" clId="{6BF0DAE5-BBB3-4BF0-9C81-866B51A438E5}" dt="2019-10-19T09:06:27.931" v="5150"/>
        <pc:sldMkLst>
          <pc:docMk/>
          <pc:sldMk cId="328712157" sldId="256"/>
        </pc:sldMkLst>
        <pc:spChg chg="mod">
          <ac:chgData name="maria sergiou" userId="4ccb62015f673a1e" providerId="LiveId" clId="{6BF0DAE5-BBB3-4BF0-9C81-866B51A438E5}" dt="2019-10-19T08:03:56.951" v="3759" actId="27636"/>
          <ac:spMkLst>
            <pc:docMk/>
            <pc:sldMk cId="328712157" sldId="256"/>
            <ac:spMk id="2" creationId="{FFFCB77A-D717-4F1D-BBC7-8FBCE3A5E4A2}"/>
          </ac:spMkLst>
        </pc:spChg>
        <pc:spChg chg="del">
          <ac:chgData name="maria sergiou" userId="4ccb62015f673a1e" providerId="LiveId" clId="{6BF0DAE5-BBB3-4BF0-9C81-866B51A438E5}" dt="2019-10-13T07:39:05.166" v="1339" actId="478"/>
          <ac:spMkLst>
            <pc:docMk/>
            <pc:sldMk cId="328712157" sldId="256"/>
            <ac:spMk id="3" creationId="{6DA40A34-95C9-4A69-BA83-77F4E0DAAA9C}"/>
          </ac:spMkLst>
        </pc:spChg>
        <pc:picChg chg="mod">
          <ac:chgData name="maria sergiou" userId="4ccb62015f673a1e" providerId="LiveId" clId="{6BF0DAE5-BBB3-4BF0-9C81-866B51A438E5}" dt="2019-10-13T07:44:47.213" v="1508" actId="14100"/>
          <ac:picMkLst>
            <pc:docMk/>
            <pc:sldMk cId="328712157" sldId="256"/>
            <ac:picMk id="67" creationId="{7C1D73BC-176B-4606-B2BB-283D5F865CFC}"/>
          </ac:picMkLst>
        </pc:picChg>
      </pc:sldChg>
      <pc:sldChg chg="modSp modTransition setBg">
        <pc:chgData name="maria sergiou" userId="4ccb62015f673a1e" providerId="LiveId" clId="{6BF0DAE5-BBB3-4BF0-9C81-866B51A438E5}" dt="2019-10-15T13:19:44.038" v="3438"/>
        <pc:sldMkLst>
          <pc:docMk/>
          <pc:sldMk cId="3407730954" sldId="258"/>
        </pc:sldMkLst>
        <pc:spChg chg="mod">
          <ac:chgData name="maria sergiou" userId="4ccb62015f673a1e" providerId="LiveId" clId="{6BF0DAE5-BBB3-4BF0-9C81-866B51A438E5}" dt="2019-10-14T09:25:55.105" v="2514" actId="255"/>
          <ac:spMkLst>
            <pc:docMk/>
            <pc:sldMk cId="3407730954" sldId="258"/>
            <ac:spMk id="4" creationId="{70DDC3F2-72EA-43B2-8109-D0ED612329F7}"/>
          </ac:spMkLst>
        </pc:spChg>
        <pc:spChg chg="mod">
          <ac:chgData name="maria sergiou" userId="4ccb62015f673a1e" providerId="LiveId" clId="{6BF0DAE5-BBB3-4BF0-9C81-866B51A438E5}" dt="2019-10-14T07:37:48.030" v="1969" actId="20577"/>
          <ac:spMkLst>
            <pc:docMk/>
            <pc:sldMk cId="3407730954" sldId="258"/>
            <ac:spMk id="5" creationId="{DB84185F-0EF6-46A6-9984-84FAD9FEDE85}"/>
          </ac:spMkLst>
        </pc:spChg>
        <pc:picChg chg="mod">
          <ac:chgData name="maria sergiou" userId="4ccb62015f673a1e" providerId="LiveId" clId="{6BF0DAE5-BBB3-4BF0-9C81-866B51A438E5}" dt="2019-10-14T12:09:24.404" v="3435" actId="14100"/>
          <ac:picMkLst>
            <pc:docMk/>
            <pc:sldMk cId="3407730954" sldId="258"/>
            <ac:picMk id="2050" creationId="{D5B2097F-BCB6-48C9-83F9-CAA90382DFAD}"/>
          </ac:picMkLst>
        </pc:picChg>
      </pc:sldChg>
      <pc:sldChg chg="modSp ord modTransition setBg">
        <pc:chgData name="maria sergiou" userId="4ccb62015f673a1e" providerId="LiveId" clId="{6BF0DAE5-BBB3-4BF0-9C81-866B51A438E5}" dt="2019-10-15T13:31:43.026" v="3477" actId="1076"/>
        <pc:sldMkLst>
          <pc:docMk/>
          <pc:sldMk cId="3219327118" sldId="264"/>
        </pc:sldMkLst>
        <pc:spChg chg="mod">
          <ac:chgData name="maria sergiou" userId="4ccb62015f673a1e" providerId="LiveId" clId="{6BF0DAE5-BBB3-4BF0-9C81-866B51A438E5}" dt="2019-10-14T09:24:50.753" v="2507" actId="255"/>
          <ac:spMkLst>
            <pc:docMk/>
            <pc:sldMk cId="3219327118" sldId="264"/>
            <ac:spMk id="2" creationId="{3D838C3F-2E4B-4509-B1AE-2944525E5C34}"/>
          </ac:spMkLst>
        </pc:spChg>
        <pc:spChg chg="mod">
          <ac:chgData name="maria sergiou" userId="4ccb62015f673a1e" providerId="LiveId" clId="{6BF0DAE5-BBB3-4BF0-9C81-866B51A438E5}" dt="2019-10-14T07:19:22.752" v="1711" actId="255"/>
          <ac:spMkLst>
            <pc:docMk/>
            <pc:sldMk cId="3219327118" sldId="264"/>
            <ac:spMk id="3" creationId="{0062D724-D24A-45B8-8579-FBDECEE64441}"/>
          </ac:spMkLst>
        </pc:spChg>
        <pc:spChg chg="mod">
          <ac:chgData name="maria sergiou" userId="4ccb62015f673a1e" providerId="LiveId" clId="{6BF0DAE5-BBB3-4BF0-9C81-866B51A438E5}" dt="2019-10-15T13:31:25.973" v="3476" actId="14100"/>
          <ac:spMkLst>
            <pc:docMk/>
            <pc:sldMk cId="3219327118" sldId="264"/>
            <ac:spMk id="4" creationId="{F4F59E2E-C1DA-406D-B02A-5611A0A81B38}"/>
          </ac:spMkLst>
        </pc:spChg>
        <pc:picChg chg="mod">
          <ac:chgData name="maria sergiou" userId="4ccb62015f673a1e" providerId="LiveId" clId="{6BF0DAE5-BBB3-4BF0-9C81-866B51A438E5}" dt="2019-10-15T13:31:43.026" v="3477" actId="1076"/>
          <ac:picMkLst>
            <pc:docMk/>
            <pc:sldMk cId="3219327118" sldId="264"/>
            <ac:picMk id="3076" creationId="{B6ADE5B1-CE2C-485F-A5E5-65FEB3C39631}"/>
          </ac:picMkLst>
        </pc:picChg>
      </pc:sldChg>
      <pc:sldChg chg="modSp modTransition setBg">
        <pc:chgData name="maria sergiou" userId="4ccb62015f673a1e" providerId="LiveId" clId="{6BF0DAE5-BBB3-4BF0-9C81-866B51A438E5}" dt="2019-10-15T13:31:09.261" v="3475" actId="14100"/>
        <pc:sldMkLst>
          <pc:docMk/>
          <pc:sldMk cId="1928981607" sldId="267"/>
        </pc:sldMkLst>
        <pc:spChg chg="mod">
          <ac:chgData name="maria sergiou" userId="4ccb62015f673a1e" providerId="LiveId" clId="{6BF0DAE5-BBB3-4BF0-9C81-866B51A438E5}" dt="2019-10-14T09:25:44.871" v="2513" actId="255"/>
          <ac:spMkLst>
            <pc:docMk/>
            <pc:sldMk cId="1928981607" sldId="267"/>
            <ac:spMk id="2" creationId="{63BD5B0C-C4CF-4A47-A225-3696206AF5D6}"/>
          </ac:spMkLst>
        </pc:spChg>
        <pc:spChg chg="mod">
          <ac:chgData name="maria sergiou" userId="4ccb62015f673a1e" providerId="LiveId" clId="{6BF0DAE5-BBB3-4BF0-9C81-866B51A438E5}" dt="2019-10-15T13:31:09.261" v="3475" actId="14100"/>
          <ac:spMkLst>
            <pc:docMk/>
            <pc:sldMk cId="1928981607" sldId="267"/>
            <ac:spMk id="3" creationId="{F2966FBD-68B7-4415-B273-6C5C08110620}"/>
          </ac:spMkLst>
        </pc:spChg>
        <pc:picChg chg="mod">
          <ac:chgData name="maria sergiou" userId="4ccb62015f673a1e" providerId="LiveId" clId="{6BF0DAE5-BBB3-4BF0-9C81-866B51A438E5}" dt="2019-10-14T07:34:45.850" v="1907" actId="1076"/>
          <ac:picMkLst>
            <pc:docMk/>
            <pc:sldMk cId="1928981607" sldId="267"/>
            <ac:picMk id="9218" creationId="{831A6483-4632-430B-827C-FC629BA98CE5}"/>
          </ac:picMkLst>
        </pc:picChg>
      </pc:sldChg>
      <pc:sldChg chg="modSp modTransition setBg">
        <pc:chgData name="maria sergiou" userId="4ccb62015f673a1e" providerId="LiveId" clId="{6BF0DAE5-BBB3-4BF0-9C81-866B51A438E5}" dt="2019-10-15T13:27:13.440" v="3464" actId="255"/>
        <pc:sldMkLst>
          <pc:docMk/>
          <pc:sldMk cId="1642686767" sldId="268"/>
        </pc:sldMkLst>
        <pc:spChg chg="mod">
          <ac:chgData name="maria sergiou" userId="4ccb62015f673a1e" providerId="LiveId" clId="{6BF0DAE5-BBB3-4BF0-9C81-866B51A438E5}" dt="2019-10-14T09:26:10.935" v="2515" actId="255"/>
          <ac:spMkLst>
            <pc:docMk/>
            <pc:sldMk cId="1642686767" sldId="268"/>
            <ac:spMk id="2" creationId="{3B862125-FBFD-4D18-A508-4D435467EA9A}"/>
          </ac:spMkLst>
        </pc:spChg>
        <pc:spChg chg="mod">
          <ac:chgData name="maria sergiou" userId="4ccb62015f673a1e" providerId="LiveId" clId="{6BF0DAE5-BBB3-4BF0-9C81-866B51A438E5}" dt="2019-10-15T13:27:13.440" v="3464" actId="255"/>
          <ac:spMkLst>
            <pc:docMk/>
            <pc:sldMk cId="1642686767" sldId="268"/>
            <ac:spMk id="4" creationId="{23F16C2D-7562-42DC-9A46-1F871D44110D}"/>
          </ac:spMkLst>
        </pc:spChg>
        <pc:picChg chg="mod">
          <ac:chgData name="maria sergiou" userId="4ccb62015f673a1e" providerId="LiveId" clId="{6BF0DAE5-BBB3-4BF0-9C81-866B51A438E5}" dt="2019-10-14T09:39:28.725" v="2554" actId="14100"/>
          <ac:picMkLst>
            <pc:docMk/>
            <pc:sldMk cId="1642686767" sldId="268"/>
            <ac:picMk id="4100" creationId="{FC73A65B-300E-4906-9FBC-9C6D04393F50}"/>
          </ac:picMkLst>
        </pc:picChg>
      </pc:sldChg>
      <pc:sldChg chg="modSp modTransition setBg">
        <pc:chgData name="maria sergiou" userId="4ccb62015f673a1e" providerId="LiveId" clId="{6BF0DAE5-BBB3-4BF0-9C81-866B51A438E5}" dt="2019-10-17T12:26:58.474" v="3607" actId="20577"/>
        <pc:sldMkLst>
          <pc:docMk/>
          <pc:sldMk cId="942467263" sldId="270"/>
        </pc:sldMkLst>
        <pc:spChg chg="mod">
          <ac:chgData name="maria sergiou" userId="4ccb62015f673a1e" providerId="LiveId" clId="{6BF0DAE5-BBB3-4BF0-9C81-866B51A438E5}" dt="2019-10-14T09:25:00.647" v="2508" actId="255"/>
          <ac:spMkLst>
            <pc:docMk/>
            <pc:sldMk cId="942467263" sldId="270"/>
            <ac:spMk id="2" creationId="{1223ED63-20D4-45DF-BF45-1B1C1FF7FB79}"/>
          </ac:spMkLst>
        </pc:spChg>
        <pc:spChg chg="mod">
          <ac:chgData name="maria sergiou" userId="4ccb62015f673a1e" providerId="LiveId" clId="{6BF0DAE5-BBB3-4BF0-9C81-866B51A438E5}" dt="2019-10-17T12:26:58.474" v="3607" actId="20577"/>
          <ac:spMkLst>
            <pc:docMk/>
            <pc:sldMk cId="942467263" sldId="270"/>
            <ac:spMk id="3" creationId="{9B167439-0C24-41A8-B4CD-4BB06F9E7A06}"/>
          </ac:spMkLst>
        </pc:spChg>
      </pc:sldChg>
      <pc:sldChg chg="modSp modTransition setBg">
        <pc:chgData name="maria sergiou" userId="4ccb62015f673a1e" providerId="LiveId" clId="{6BF0DAE5-BBB3-4BF0-9C81-866B51A438E5}" dt="2019-10-18T16:53:50.127" v="3690" actId="20577"/>
        <pc:sldMkLst>
          <pc:docMk/>
          <pc:sldMk cId="2287827629" sldId="271"/>
        </pc:sldMkLst>
        <pc:spChg chg="mod">
          <ac:chgData name="maria sergiou" userId="4ccb62015f673a1e" providerId="LiveId" clId="{6BF0DAE5-BBB3-4BF0-9C81-866B51A438E5}" dt="2019-10-18T16:53:50.127" v="3690" actId="20577"/>
          <ac:spMkLst>
            <pc:docMk/>
            <pc:sldMk cId="2287827629" sldId="271"/>
            <ac:spMk id="2" creationId="{93A888BF-26BB-4CCE-A7EC-48FABA2CCCC2}"/>
          </ac:spMkLst>
        </pc:spChg>
        <pc:spChg chg="mod">
          <ac:chgData name="maria sergiou" userId="4ccb62015f673a1e" providerId="LiveId" clId="{6BF0DAE5-BBB3-4BF0-9C81-866B51A438E5}" dt="2019-10-18T16:53:40.405" v="3687" actId="27636"/>
          <ac:spMkLst>
            <pc:docMk/>
            <pc:sldMk cId="2287827629" sldId="271"/>
            <ac:spMk id="3" creationId="{B280EF0E-70DC-4E02-9039-1CAF6DF84A21}"/>
          </ac:spMkLst>
        </pc:spChg>
        <pc:picChg chg="mod">
          <ac:chgData name="maria sergiou" userId="4ccb62015f673a1e" providerId="LiveId" clId="{6BF0DAE5-BBB3-4BF0-9C81-866B51A438E5}" dt="2019-10-14T07:34:20.066" v="1905" actId="14100"/>
          <ac:picMkLst>
            <pc:docMk/>
            <pc:sldMk cId="2287827629" sldId="271"/>
            <ac:picMk id="10242" creationId="{DB474F33-949A-49C6-871F-D360D33B10EF}"/>
          </ac:picMkLst>
        </pc:picChg>
      </pc:sldChg>
      <pc:sldChg chg="modSp modTransition setBg">
        <pc:chgData name="maria sergiou" userId="4ccb62015f673a1e" providerId="LiveId" clId="{6BF0DAE5-BBB3-4BF0-9C81-866B51A438E5}" dt="2019-10-19T09:52:59.727" v="5191" actId="113"/>
        <pc:sldMkLst>
          <pc:docMk/>
          <pc:sldMk cId="767163816" sldId="272"/>
        </pc:sldMkLst>
        <pc:spChg chg="mod">
          <ac:chgData name="maria sergiou" userId="4ccb62015f673a1e" providerId="LiveId" clId="{6BF0DAE5-BBB3-4BF0-9C81-866B51A438E5}" dt="2019-10-14T09:25:13.710" v="2509" actId="255"/>
          <ac:spMkLst>
            <pc:docMk/>
            <pc:sldMk cId="767163816" sldId="272"/>
            <ac:spMk id="2" creationId="{DD2DBFE9-EAA8-4308-8370-D3D95ED436A6}"/>
          </ac:spMkLst>
        </pc:spChg>
        <pc:spChg chg="mod">
          <ac:chgData name="maria sergiou" userId="4ccb62015f673a1e" providerId="LiveId" clId="{6BF0DAE5-BBB3-4BF0-9C81-866B51A438E5}" dt="2019-10-19T09:52:59.727" v="5191" actId="113"/>
          <ac:spMkLst>
            <pc:docMk/>
            <pc:sldMk cId="767163816" sldId="272"/>
            <ac:spMk id="3" creationId="{CA973FD4-CEAD-436A-ABE9-9E5DC58DBD9E}"/>
          </ac:spMkLst>
        </pc:spChg>
      </pc:sldChg>
      <pc:sldChg chg="modSp modTransition setBg">
        <pc:chgData name="maria sergiou" userId="4ccb62015f673a1e" providerId="LiveId" clId="{6BF0DAE5-BBB3-4BF0-9C81-866B51A438E5}" dt="2019-10-15T13:21:00.871" v="3445"/>
        <pc:sldMkLst>
          <pc:docMk/>
          <pc:sldMk cId="1349575022" sldId="276"/>
        </pc:sldMkLst>
        <pc:spChg chg="mod">
          <ac:chgData name="maria sergiou" userId="4ccb62015f673a1e" providerId="LiveId" clId="{6BF0DAE5-BBB3-4BF0-9C81-866B51A438E5}" dt="2019-10-14T09:25:21.368" v="2510" actId="255"/>
          <ac:spMkLst>
            <pc:docMk/>
            <pc:sldMk cId="1349575022" sldId="276"/>
            <ac:spMk id="2" creationId="{D6268347-208E-45E4-AE8C-56428778F3E5}"/>
          </ac:spMkLst>
        </pc:spChg>
        <pc:spChg chg="mod">
          <ac:chgData name="maria sergiou" userId="4ccb62015f673a1e" providerId="LiveId" clId="{6BF0DAE5-BBB3-4BF0-9C81-866B51A438E5}" dt="2019-10-14T07:30:52.909" v="1879" actId="255"/>
          <ac:spMkLst>
            <pc:docMk/>
            <pc:sldMk cId="1349575022" sldId="276"/>
            <ac:spMk id="3" creationId="{C226D644-314F-4FB4-8C67-6339062CBA18}"/>
          </ac:spMkLst>
        </pc:spChg>
      </pc:sldChg>
      <pc:sldChg chg="modSp setBg modAnim">
        <pc:chgData name="maria sergiou" userId="4ccb62015f673a1e" providerId="LiveId" clId="{6BF0DAE5-BBB3-4BF0-9C81-866B51A438E5}" dt="2019-10-20T12:47:00.861" v="5277"/>
        <pc:sldMkLst>
          <pc:docMk/>
          <pc:sldMk cId="3370019041" sldId="278"/>
        </pc:sldMkLst>
        <pc:spChg chg="mod">
          <ac:chgData name="maria sergiou" userId="4ccb62015f673a1e" providerId="LiveId" clId="{6BF0DAE5-BBB3-4BF0-9C81-866B51A438E5}" dt="2019-10-19T09:50:13.835" v="5187" actId="255"/>
          <ac:spMkLst>
            <pc:docMk/>
            <pc:sldMk cId="3370019041" sldId="278"/>
            <ac:spMk id="2" creationId="{C4AB7B3B-505A-4EAC-A65C-7732112E74FE}"/>
          </ac:spMkLst>
        </pc:spChg>
      </pc:sldChg>
      <pc:sldChg chg="modSp modTransition setBg">
        <pc:chgData name="maria sergiou" userId="4ccb62015f673a1e" providerId="LiveId" clId="{6BF0DAE5-BBB3-4BF0-9C81-866B51A438E5}" dt="2019-10-19T09:51:40.424" v="5188" actId="255"/>
        <pc:sldMkLst>
          <pc:docMk/>
          <pc:sldMk cId="3947565947" sldId="279"/>
        </pc:sldMkLst>
        <pc:spChg chg="mod">
          <ac:chgData name="maria sergiou" userId="4ccb62015f673a1e" providerId="LiveId" clId="{6BF0DAE5-BBB3-4BF0-9C81-866B51A438E5}" dt="2019-10-14T09:26:19.016" v="2516" actId="255"/>
          <ac:spMkLst>
            <pc:docMk/>
            <pc:sldMk cId="3947565947" sldId="279"/>
            <ac:spMk id="2" creationId="{0A3B8978-36B0-418B-9C4E-22D45BBD6192}"/>
          </ac:spMkLst>
        </pc:spChg>
        <pc:spChg chg="mod">
          <ac:chgData name="maria sergiou" userId="4ccb62015f673a1e" providerId="LiveId" clId="{6BF0DAE5-BBB3-4BF0-9C81-866B51A438E5}" dt="2019-10-19T09:51:40.424" v="5188" actId="255"/>
          <ac:spMkLst>
            <pc:docMk/>
            <pc:sldMk cId="3947565947" sldId="279"/>
            <ac:spMk id="3" creationId="{DE442965-564D-4DA5-8A8E-82D6FE499F4D}"/>
          </ac:spMkLst>
        </pc:spChg>
      </pc:sldChg>
      <pc:sldChg chg="modSp add del">
        <pc:chgData name="maria sergiou" userId="4ccb62015f673a1e" providerId="LiveId" clId="{6BF0DAE5-BBB3-4BF0-9C81-866B51A438E5}" dt="2019-10-13T07:35:17.316" v="1271" actId="2696"/>
        <pc:sldMkLst>
          <pc:docMk/>
          <pc:sldMk cId="313408418" sldId="280"/>
        </pc:sldMkLst>
        <pc:spChg chg="mod">
          <ac:chgData name="maria sergiou" userId="4ccb62015f673a1e" providerId="LiveId" clId="{6BF0DAE5-BBB3-4BF0-9C81-866B51A438E5}" dt="2019-10-13T07:21:24.267" v="858" actId="20577"/>
          <ac:spMkLst>
            <pc:docMk/>
            <pc:sldMk cId="313408418" sldId="280"/>
            <ac:spMk id="2" creationId="{64636997-1728-4B56-AE50-A5D408938783}"/>
          </ac:spMkLst>
        </pc:spChg>
      </pc:sldChg>
      <pc:sldChg chg="addSp delSp modSp add del">
        <pc:chgData name="maria sergiou" userId="4ccb62015f673a1e" providerId="LiveId" clId="{6BF0DAE5-BBB3-4BF0-9C81-866B51A438E5}" dt="2019-10-13T07:35:24.211" v="1272" actId="2696"/>
        <pc:sldMkLst>
          <pc:docMk/>
          <pc:sldMk cId="1317543708" sldId="281"/>
        </pc:sldMkLst>
        <pc:spChg chg="mod">
          <ac:chgData name="maria sergiou" userId="4ccb62015f673a1e" providerId="LiveId" clId="{6BF0DAE5-BBB3-4BF0-9C81-866B51A438E5}" dt="2019-10-13T07:21:46.828" v="877" actId="20577"/>
          <ac:spMkLst>
            <pc:docMk/>
            <pc:sldMk cId="1317543708" sldId="281"/>
            <ac:spMk id="2" creationId="{BFE5AA0E-3459-4682-ADA2-6B59D72547F3}"/>
          </ac:spMkLst>
        </pc:spChg>
        <pc:spChg chg="mod">
          <ac:chgData name="maria sergiou" userId="4ccb62015f673a1e" providerId="LiveId" clId="{6BF0DAE5-BBB3-4BF0-9C81-866B51A438E5}" dt="2019-10-13T07:31:15.810" v="1173" actId="5793"/>
          <ac:spMkLst>
            <pc:docMk/>
            <pc:sldMk cId="1317543708" sldId="281"/>
            <ac:spMk id="3" creationId="{7B0E5094-91D2-4A88-BC4B-FD502F4DCEDB}"/>
          </ac:spMkLst>
        </pc:spChg>
        <pc:spChg chg="add del mod">
          <ac:chgData name="maria sergiou" userId="4ccb62015f673a1e" providerId="LiveId" clId="{6BF0DAE5-BBB3-4BF0-9C81-866B51A438E5}" dt="2019-10-13T07:29:32.982" v="1114" actId="478"/>
          <ac:spMkLst>
            <pc:docMk/>
            <pc:sldMk cId="1317543708" sldId="281"/>
            <ac:spMk id="4" creationId="{27B5F789-4F4C-491A-9FD4-1251F80996F9}"/>
          </ac:spMkLst>
        </pc:spChg>
        <pc:spChg chg="add mod">
          <ac:chgData name="maria sergiou" userId="4ccb62015f673a1e" providerId="LiveId" clId="{6BF0DAE5-BBB3-4BF0-9C81-866B51A438E5}" dt="2019-10-13T07:30:04.301" v="1118" actId="14100"/>
          <ac:spMkLst>
            <pc:docMk/>
            <pc:sldMk cId="1317543708" sldId="281"/>
            <ac:spMk id="5" creationId="{E1BAD2C5-7763-4EA8-AE65-FAC8EC49C649}"/>
          </ac:spMkLst>
        </pc:spChg>
      </pc:sldChg>
      <pc:sldChg chg="addSp delSp modSp ord modTransition setBg">
        <pc:chgData name="maria sergiou" userId="4ccb62015f673a1e" providerId="LiveId" clId="{6BF0DAE5-BBB3-4BF0-9C81-866B51A438E5}" dt="2019-10-15T13:20:44.788" v="3442"/>
        <pc:sldMkLst>
          <pc:docMk/>
          <pc:sldMk cId="0" sldId="312"/>
        </pc:sldMkLst>
        <pc:spChg chg="add mod">
          <ac:chgData name="maria sergiou" userId="4ccb62015f673a1e" providerId="LiveId" clId="{6BF0DAE5-BBB3-4BF0-9C81-866B51A438E5}" dt="2019-10-14T11:58:07.816" v="2957" actId="20577"/>
          <ac:spMkLst>
            <pc:docMk/>
            <pc:sldMk cId="0" sldId="312"/>
            <ac:spMk id="2" creationId="{0735B4B9-8211-4416-9F24-265962AB57C9}"/>
          </ac:spMkLst>
        </pc:spChg>
        <pc:spChg chg="del mod">
          <ac:chgData name="maria sergiou" userId="4ccb62015f673a1e" providerId="LiveId" clId="{6BF0DAE5-BBB3-4BF0-9C81-866B51A438E5}" dt="2019-10-13T07:33:02.243" v="1178" actId="478"/>
          <ac:spMkLst>
            <pc:docMk/>
            <pc:sldMk cId="0" sldId="312"/>
            <ac:spMk id="12290" creationId="{27FFE0E1-481D-4044-8BC5-957726F0FAA6}"/>
          </ac:spMkLst>
        </pc:spChg>
        <pc:spChg chg="del mod">
          <ac:chgData name="maria sergiou" userId="4ccb62015f673a1e" providerId="LiveId" clId="{6BF0DAE5-BBB3-4BF0-9C81-866B51A438E5}" dt="2019-10-13T07:33:53.103" v="1234" actId="478"/>
          <ac:spMkLst>
            <pc:docMk/>
            <pc:sldMk cId="0" sldId="312"/>
            <ac:spMk id="12309" creationId="{B20681C2-589E-4897-8D17-9C6B500973D3}"/>
          </ac:spMkLst>
        </pc:spChg>
      </pc:sldChg>
      <pc:sldChg chg="addSp delSp modSp add del mod ord setBg">
        <pc:chgData name="maria sergiou" userId="4ccb62015f673a1e" providerId="LiveId" clId="{6BF0DAE5-BBB3-4BF0-9C81-866B51A438E5}" dt="2019-10-26T06:55:07.658" v="5278" actId="2696"/>
        <pc:sldMkLst>
          <pc:docMk/>
          <pc:sldMk cId="95043147" sldId="313"/>
        </pc:sldMkLst>
        <pc:spChg chg="mod">
          <ac:chgData name="maria sergiou" userId="4ccb62015f673a1e" providerId="LiveId" clId="{6BF0DAE5-BBB3-4BF0-9C81-866B51A438E5}" dt="2019-10-19T08:12:56.239" v="4101" actId="26606"/>
          <ac:spMkLst>
            <pc:docMk/>
            <pc:sldMk cId="95043147" sldId="313"/>
            <ac:spMk id="2" creationId="{8F249ED2-56B3-4882-B6B7-25C8286192FD}"/>
          </ac:spMkLst>
        </pc:spChg>
        <pc:spChg chg="mod ord">
          <ac:chgData name="maria sergiou" userId="4ccb62015f673a1e" providerId="LiveId" clId="{6BF0DAE5-BBB3-4BF0-9C81-866B51A438E5}" dt="2019-10-19T09:53:34.766" v="5200" actId="20577"/>
          <ac:spMkLst>
            <pc:docMk/>
            <pc:sldMk cId="95043147" sldId="313"/>
            <ac:spMk id="3" creationId="{786095A9-086B-47E5-9B6A-084AC42C20DF}"/>
          </ac:spMkLst>
        </pc:spChg>
        <pc:spChg chg="add del">
          <ac:chgData name="maria sergiou" userId="4ccb62015f673a1e" providerId="LiveId" clId="{6BF0DAE5-BBB3-4BF0-9C81-866B51A438E5}" dt="2019-10-19T08:12:56.225" v="4100" actId="26606"/>
          <ac:spMkLst>
            <pc:docMk/>
            <pc:sldMk cId="95043147" sldId="313"/>
            <ac:spMk id="71" creationId="{81AEB8A9-B768-4E30-BA55-D919E6687343}"/>
          </ac:spMkLst>
        </pc:spChg>
        <pc:picChg chg="add mod">
          <ac:chgData name="maria sergiou" userId="4ccb62015f673a1e" providerId="LiveId" clId="{6BF0DAE5-BBB3-4BF0-9C81-866B51A438E5}" dt="2019-10-19T09:53:14.709" v="5192" actId="14100"/>
          <ac:picMkLst>
            <pc:docMk/>
            <pc:sldMk cId="95043147" sldId="313"/>
            <ac:picMk id="1026" creationId="{D0B69FDB-5576-4A53-B4E8-60DB9D713397}"/>
          </ac:picMkLst>
        </pc:picChg>
      </pc:sldChg>
      <pc:sldChg chg="addSp delSp modSp add del">
        <pc:chgData name="maria sergiou" userId="4ccb62015f673a1e" providerId="LiveId" clId="{6BF0DAE5-BBB3-4BF0-9C81-866B51A438E5}" dt="2019-10-19T08:21:42.944" v="4170" actId="2696"/>
        <pc:sldMkLst>
          <pc:docMk/>
          <pc:sldMk cId="1507662554" sldId="314"/>
        </pc:sldMkLst>
        <pc:spChg chg="add del mod">
          <ac:chgData name="maria sergiou" userId="4ccb62015f673a1e" providerId="LiveId" clId="{6BF0DAE5-BBB3-4BF0-9C81-866B51A438E5}" dt="2019-10-19T08:21:38.977" v="4169" actId="478"/>
          <ac:spMkLst>
            <pc:docMk/>
            <pc:sldMk cId="1507662554" sldId="314"/>
            <ac:spMk id="2" creationId="{F34DE45D-6C38-4CFE-8D8F-3E02E67E8702}"/>
          </ac:spMkLst>
        </pc:spChg>
        <pc:picChg chg="add del mod">
          <ac:chgData name="maria sergiou" userId="4ccb62015f673a1e" providerId="LiveId" clId="{6BF0DAE5-BBB3-4BF0-9C81-866B51A438E5}" dt="2019-10-19T08:21:38.977" v="4169" actId="478"/>
          <ac:picMkLst>
            <pc:docMk/>
            <pc:sldMk cId="1507662554" sldId="314"/>
            <ac:picMk id="3074" creationId="{25C32436-FA88-46FF-A257-2A7F28D99C6E}"/>
          </ac:picMkLst>
        </pc:picChg>
      </pc:sldChg>
      <pc:sldChg chg="addSp delSp modSp add del">
        <pc:chgData name="maria sergiou" userId="4ccb62015f673a1e" providerId="LiveId" clId="{6BF0DAE5-BBB3-4BF0-9C81-866B51A438E5}" dt="2019-10-19T08:20:23.856" v="4160" actId="2696"/>
        <pc:sldMkLst>
          <pc:docMk/>
          <pc:sldMk cId="3570654870" sldId="314"/>
        </pc:sldMkLst>
        <pc:spChg chg="del mod">
          <ac:chgData name="maria sergiou" userId="4ccb62015f673a1e" providerId="LiveId" clId="{6BF0DAE5-BBB3-4BF0-9C81-866B51A438E5}" dt="2019-10-19T08:20:13.280" v="4159" actId="478"/>
          <ac:spMkLst>
            <pc:docMk/>
            <pc:sldMk cId="3570654870" sldId="314"/>
            <ac:spMk id="2" creationId="{ED27A0AA-446E-4907-BFD2-67332A6379A4}"/>
          </ac:spMkLst>
        </pc:spChg>
        <pc:spChg chg="add mod">
          <ac:chgData name="maria sergiou" userId="4ccb62015f673a1e" providerId="LiveId" clId="{6BF0DAE5-BBB3-4BF0-9C81-866B51A438E5}" dt="2019-10-19T08:20:13.280" v="4159" actId="478"/>
          <ac:spMkLst>
            <pc:docMk/>
            <pc:sldMk cId="3570654870" sldId="314"/>
            <ac:spMk id="4" creationId="{0E5103CE-A065-4743-91EF-589EF41F320D}"/>
          </ac:spMkLst>
        </pc:spChg>
        <pc:picChg chg="add del">
          <ac:chgData name="maria sergiou" userId="4ccb62015f673a1e" providerId="LiveId" clId="{6BF0DAE5-BBB3-4BF0-9C81-866B51A438E5}" dt="2019-10-19T08:20:13.280" v="4159" actId="478"/>
          <ac:picMkLst>
            <pc:docMk/>
            <pc:sldMk cId="3570654870" sldId="314"/>
            <ac:picMk id="2050" creationId="{423EB26A-9F40-4B2C-BCF9-33CF2F9027F6}"/>
          </ac:picMkLst>
        </pc:picChg>
      </pc:sldChg>
      <pc:sldChg chg="addSp delSp modSp add del ord setBg">
        <pc:chgData name="maria sergiou" userId="4ccb62015f673a1e" providerId="LiveId" clId="{6BF0DAE5-BBB3-4BF0-9C81-866B51A438E5}" dt="2019-10-19T09:03:06.317" v="5137" actId="2696"/>
        <pc:sldMkLst>
          <pc:docMk/>
          <pc:sldMk cId="3713233743" sldId="314"/>
        </pc:sldMkLst>
        <pc:spChg chg="mod">
          <ac:chgData name="maria sergiou" userId="4ccb62015f673a1e" providerId="LiveId" clId="{6BF0DAE5-BBB3-4BF0-9C81-866B51A438E5}" dt="2019-10-19T08:27:16.436" v="4473" actId="14100"/>
          <ac:spMkLst>
            <pc:docMk/>
            <pc:sldMk cId="3713233743" sldId="314"/>
            <ac:spMk id="2" creationId="{D49C4A55-A8D5-46CF-9C40-E801CC6A7A65}"/>
          </ac:spMkLst>
        </pc:spChg>
        <pc:spChg chg="del mod">
          <ac:chgData name="maria sergiou" userId="4ccb62015f673a1e" providerId="LiveId" clId="{6BF0DAE5-BBB3-4BF0-9C81-866B51A438E5}" dt="2019-10-19T08:35:22.400" v="4593" actId="478"/>
          <ac:spMkLst>
            <pc:docMk/>
            <pc:sldMk cId="3713233743" sldId="314"/>
            <ac:spMk id="3" creationId="{CFFBA9D6-AD5F-4135-99F4-2BD60A70117A}"/>
          </ac:spMkLst>
        </pc:spChg>
        <pc:spChg chg="add mod">
          <ac:chgData name="maria sergiou" userId="4ccb62015f673a1e" providerId="LiveId" clId="{6BF0DAE5-BBB3-4BF0-9C81-866B51A438E5}" dt="2019-10-19T08:35:51.244" v="4595" actId="14100"/>
          <ac:spMkLst>
            <pc:docMk/>
            <pc:sldMk cId="3713233743" sldId="314"/>
            <ac:spMk id="4" creationId="{1EEFDEE3-081B-4B87-978C-65CE3DE515CE}"/>
          </ac:spMkLst>
        </pc:spChg>
        <pc:picChg chg="add mod">
          <ac:chgData name="maria sergiou" userId="4ccb62015f673a1e" providerId="LiveId" clId="{6BF0DAE5-BBB3-4BF0-9C81-866B51A438E5}" dt="2019-10-19T08:28:09.956" v="4479" actId="14100"/>
          <ac:picMkLst>
            <pc:docMk/>
            <pc:sldMk cId="3713233743" sldId="314"/>
            <ac:picMk id="5122" creationId="{991BAB74-463F-4A51-917F-C0B4EC0451E6}"/>
          </ac:picMkLst>
        </pc:picChg>
        <pc:picChg chg="add del mod">
          <ac:chgData name="maria sergiou" userId="4ccb62015f673a1e" providerId="LiveId" clId="{6BF0DAE5-BBB3-4BF0-9C81-866B51A438E5}" dt="2019-10-19T08:35:22.400" v="4593" actId="478"/>
          <ac:picMkLst>
            <pc:docMk/>
            <pc:sldMk cId="3713233743" sldId="314"/>
            <ac:picMk id="5124" creationId="{5E0FB834-EB53-43AA-AAF3-A3049ED5CC6F}"/>
          </ac:picMkLst>
        </pc:picChg>
      </pc:sldChg>
      <pc:sldChg chg="add del">
        <pc:chgData name="maria sergiou" userId="4ccb62015f673a1e" providerId="LiveId" clId="{6BF0DAE5-BBB3-4BF0-9C81-866B51A438E5}" dt="2019-10-19T08:20:40.557" v="4163" actId="2696"/>
        <pc:sldMkLst>
          <pc:docMk/>
          <pc:sldMk cId="397458249" sldId="315"/>
        </pc:sldMkLst>
      </pc:sldChg>
      <pc:sldChg chg="addSp delSp add del">
        <pc:chgData name="maria sergiou" userId="4ccb62015f673a1e" providerId="LiveId" clId="{6BF0DAE5-BBB3-4BF0-9C81-866B51A438E5}" dt="2019-10-19T08:50:10.190" v="4978" actId="2696"/>
        <pc:sldMkLst>
          <pc:docMk/>
          <pc:sldMk cId="443911786" sldId="315"/>
        </pc:sldMkLst>
        <pc:spChg chg="del">
          <ac:chgData name="maria sergiou" userId="4ccb62015f673a1e" providerId="LiveId" clId="{6BF0DAE5-BBB3-4BF0-9C81-866B51A438E5}" dt="2019-10-19T08:50:06.520" v="4977" actId="478"/>
          <ac:spMkLst>
            <pc:docMk/>
            <pc:sldMk cId="443911786" sldId="315"/>
            <ac:spMk id="2" creationId="{AD509707-58BB-4047-B1AB-14851EE34698}"/>
          </ac:spMkLst>
        </pc:spChg>
        <pc:picChg chg="add del">
          <ac:chgData name="maria sergiou" userId="4ccb62015f673a1e" providerId="LiveId" clId="{6BF0DAE5-BBB3-4BF0-9C81-866B51A438E5}" dt="2019-10-19T08:50:06.520" v="4977" actId="478"/>
          <ac:picMkLst>
            <pc:docMk/>
            <pc:sldMk cId="443911786" sldId="315"/>
            <ac:picMk id="7170" creationId="{0525FB98-FAD3-48D7-AEF7-710E45E751ED}"/>
          </ac:picMkLst>
        </pc:picChg>
      </pc:sldChg>
      <pc:sldChg chg="addSp delSp modSp add del">
        <pc:chgData name="maria sergiou" userId="4ccb62015f673a1e" providerId="LiveId" clId="{6BF0DAE5-BBB3-4BF0-9C81-866B51A438E5}" dt="2019-10-19T08:49:17.997" v="4974" actId="2696"/>
        <pc:sldMkLst>
          <pc:docMk/>
          <pc:sldMk cId="1627417276" sldId="315"/>
        </pc:sldMkLst>
        <pc:spChg chg="mod">
          <ac:chgData name="maria sergiou" userId="4ccb62015f673a1e" providerId="LiveId" clId="{6BF0DAE5-BBB3-4BF0-9C81-866B51A438E5}" dt="2019-10-19T08:48:39.059" v="4965" actId="14100"/>
          <ac:spMkLst>
            <pc:docMk/>
            <pc:sldMk cId="1627417276" sldId="315"/>
            <ac:spMk id="2" creationId="{2C955E15-6B5F-4C90-B462-4A076CC6CE73}"/>
          </ac:spMkLst>
        </pc:spChg>
        <pc:spChg chg="del mod">
          <ac:chgData name="maria sergiou" userId="4ccb62015f673a1e" providerId="LiveId" clId="{6BF0DAE5-BBB3-4BF0-9C81-866B51A438E5}" dt="2019-10-19T08:49:08.131" v="4973" actId="478"/>
          <ac:spMkLst>
            <pc:docMk/>
            <pc:sldMk cId="1627417276" sldId="315"/>
            <ac:spMk id="3" creationId="{A19FF6B6-2BB8-415C-A4D8-0DD44E869181}"/>
          </ac:spMkLst>
        </pc:spChg>
        <pc:spChg chg="add mod">
          <ac:chgData name="maria sergiou" userId="4ccb62015f673a1e" providerId="LiveId" clId="{6BF0DAE5-BBB3-4BF0-9C81-866B51A438E5}" dt="2019-10-19T08:49:08.131" v="4973" actId="478"/>
          <ac:spMkLst>
            <pc:docMk/>
            <pc:sldMk cId="1627417276" sldId="315"/>
            <ac:spMk id="4" creationId="{FCF24DEC-C60C-4C5C-BEAE-C5FCD1F1A4DA}"/>
          </ac:spMkLst>
        </pc:spChg>
        <pc:picChg chg="add mod">
          <ac:chgData name="maria sergiou" userId="4ccb62015f673a1e" providerId="LiveId" clId="{6BF0DAE5-BBB3-4BF0-9C81-866B51A438E5}" dt="2019-10-19T08:47:58.153" v="4948" actId="14100"/>
          <ac:picMkLst>
            <pc:docMk/>
            <pc:sldMk cId="1627417276" sldId="315"/>
            <ac:picMk id="6146" creationId="{D7D010BB-E75A-4197-B497-50884A9E4354}"/>
          </ac:picMkLst>
        </pc:picChg>
        <pc:picChg chg="add del mod">
          <ac:chgData name="maria sergiou" userId="4ccb62015f673a1e" providerId="LiveId" clId="{6BF0DAE5-BBB3-4BF0-9C81-866B51A438E5}" dt="2019-10-19T08:49:08.131" v="4973" actId="478"/>
          <ac:picMkLst>
            <pc:docMk/>
            <pc:sldMk cId="1627417276" sldId="315"/>
            <ac:picMk id="6148" creationId="{9CA94D15-D5EB-405C-A9B5-7FAB482E3D92}"/>
          </ac:picMkLst>
        </pc:picChg>
      </pc:sldChg>
      <pc:sldChg chg="addSp delSp modSp add ord modTransition setBg modAnim">
        <pc:chgData name="maria sergiou" userId="4ccb62015f673a1e" providerId="LiveId" clId="{6BF0DAE5-BBB3-4BF0-9C81-866B51A438E5}" dt="2019-10-19T09:54:19.621" v="5201" actId="14100"/>
        <pc:sldMkLst>
          <pc:docMk/>
          <pc:sldMk cId="2159842467" sldId="315"/>
        </pc:sldMkLst>
        <pc:spChg chg="del">
          <ac:chgData name="maria sergiou" userId="4ccb62015f673a1e" providerId="LiveId" clId="{6BF0DAE5-BBB3-4BF0-9C81-866B51A438E5}" dt="2019-10-19T08:51:28.957" v="4981" actId="478"/>
          <ac:spMkLst>
            <pc:docMk/>
            <pc:sldMk cId="2159842467" sldId="315"/>
            <ac:spMk id="2" creationId="{BDA676E3-C205-4A05-BDE5-F7BC090A4CE5}"/>
          </ac:spMkLst>
        </pc:spChg>
        <pc:spChg chg="del">
          <ac:chgData name="maria sergiou" userId="4ccb62015f673a1e" providerId="LiveId" clId="{6BF0DAE5-BBB3-4BF0-9C81-866B51A438E5}" dt="2019-10-19T08:51:05.716" v="4980" actId="478"/>
          <ac:spMkLst>
            <pc:docMk/>
            <pc:sldMk cId="2159842467" sldId="315"/>
            <ac:spMk id="3" creationId="{12F720C5-8784-4179-B59B-B8FFD065792D}"/>
          </ac:spMkLst>
        </pc:spChg>
        <pc:spChg chg="add mod">
          <ac:chgData name="maria sergiou" userId="4ccb62015f673a1e" providerId="LiveId" clId="{6BF0DAE5-BBB3-4BF0-9C81-866B51A438E5}" dt="2019-10-19T09:05:52.392" v="5147" actId="14100"/>
          <ac:spMkLst>
            <pc:docMk/>
            <pc:sldMk cId="2159842467" sldId="315"/>
            <ac:spMk id="4" creationId="{6CE0A3E3-DB24-40B8-8176-73AC20DB2EAB}"/>
          </ac:spMkLst>
        </pc:spChg>
        <pc:spChg chg="add mod">
          <ac:chgData name="maria sergiou" userId="4ccb62015f673a1e" providerId="LiveId" clId="{6BF0DAE5-BBB3-4BF0-9C81-866B51A438E5}" dt="2019-10-19T09:46:05.431" v="5167" actId="14100"/>
          <ac:spMkLst>
            <pc:docMk/>
            <pc:sldMk cId="2159842467" sldId="315"/>
            <ac:spMk id="5" creationId="{526DBDE7-4CD9-44C3-A17C-A794C78BC8FD}"/>
          </ac:spMkLst>
        </pc:spChg>
        <pc:picChg chg="add del mod">
          <ac:chgData name="maria sergiou" userId="4ccb62015f673a1e" providerId="LiveId" clId="{6BF0DAE5-BBB3-4BF0-9C81-866B51A438E5}" dt="2019-10-19T08:59:22.968" v="5110"/>
          <ac:picMkLst>
            <pc:docMk/>
            <pc:sldMk cId="2159842467" sldId="315"/>
            <ac:picMk id="8194" creationId="{F61C5682-45AC-4A04-997C-24D07BE063CF}"/>
          </ac:picMkLst>
        </pc:picChg>
        <pc:picChg chg="add mod">
          <ac:chgData name="maria sergiou" userId="4ccb62015f673a1e" providerId="LiveId" clId="{6BF0DAE5-BBB3-4BF0-9C81-866B51A438E5}" dt="2019-10-19T09:47:28.405" v="5175" actId="14100"/>
          <ac:picMkLst>
            <pc:docMk/>
            <pc:sldMk cId="2159842467" sldId="315"/>
            <ac:picMk id="8196" creationId="{BB1DDAFA-A847-4267-97EF-7294A92F881A}"/>
          </ac:picMkLst>
        </pc:picChg>
        <pc:picChg chg="add mod">
          <ac:chgData name="maria sergiou" userId="4ccb62015f673a1e" providerId="LiveId" clId="{6BF0DAE5-BBB3-4BF0-9C81-866B51A438E5}" dt="2019-10-19T09:54:19.621" v="5201" actId="14100"/>
          <ac:picMkLst>
            <pc:docMk/>
            <pc:sldMk cId="2159842467" sldId="315"/>
            <ac:picMk id="8198" creationId="{7EDE81AB-B12D-4B45-A515-22244797E95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C5F9-0457-474E-9994-44E471DE3541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6A3F8-F2E0-4CAD-A526-57E34F8224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47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D3297-ED92-4D81-AA8B-93FBC0C11790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33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CFC8A9-55D3-4CDF-89A8-90872E95B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E408B7-14E1-4361-A5BA-F309AECB884A}" type="slidenum">
              <a:rPr lang="en-GB" altLang="el-GR"/>
              <a:pPr eaLnBrk="1" hangingPunct="1"/>
              <a:t>10</a:t>
            </a:fld>
            <a:endParaRPr lang="en-GB" altLang="el-GR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6FA5AA9-7083-46F1-91A0-9E61730AF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281AF5D-459B-4A00-B21D-2A087E43E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D58E5C-0E52-4FE1-B976-070472A00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34C85B4-0651-454C-8DC1-6ED09B8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11D3A8-4BBF-496C-8038-C041CA5B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75EF9E-2378-4CB9-B769-1801160E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54CF9F-94A5-4AE4-9C57-3103CCBF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8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FDB3FE-7653-41B2-A97E-E0A14ACF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B5F9279-A556-44F4-B175-546FF1381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158ACA-31BE-4079-B0B4-0CE7DFED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B9D20A-B316-43B7-A473-21AE9DB5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B9D989-E1D6-40E5-A3BC-C00A27BE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9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79B4875-3304-4348-A9FD-B59532061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48FD3E-2B08-4FF1-BE4D-A35D458BD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7B98B3-13B5-4E3A-BD26-F7D62988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E97440-877C-44DA-84BA-4A5AAC70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8499A8-46BE-4775-8384-91B95807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82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4418" y="260351"/>
            <a:ext cx="10799233" cy="79216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09601" y="1484314"/>
            <a:ext cx="11055351" cy="4357687"/>
          </a:xfrm>
        </p:spPr>
        <p:txBody>
          <a:bodyPr rtlCol="0">
            <a:normAutofit/>
          </a:bodyPr>
          <a:lstStyle/>
          <a:p>
            <a:pPr lvl="0"/>
            <a:endParaRPr lang="el-G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DAD202-81AD-4304-9053-AD6756D1F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FF9A66-41D3-4EA9-B0B8-B72BD1104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E5A6E8-1E66-4204-9AFE-A2FAD013A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4F29-283F-46D0-AAF5-46F9958B261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047520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A270D8-CFE1-45CB-9183-4D9ADCEC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7B0F9B-7894-4F0A-B914-3411BF5A5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80D960-196E-4A6E-8A40-CE701CC0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37502A6-4FC6-4B35-A008-CAC24184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61D6B6-F34D-4735-A04B-4C39FEE5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63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F87C81-1EB3-45DE-BB87-A05400CD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6FAE8AA-2810-457A-8086-3AF596120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EACE6C-5093-4057-ADA4-B6692310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26988C-5D7C-4E4A-98ED-FB76835E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BD7682-DE5F-4B0B-A609-FABDEF04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12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CAB45B-0E11-44E9-8B20-A3C188024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56F42A-5754-4F5B-9E10-584948228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2D0D5A6-99BF-4883-A289-25F67330A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2C5B43-B85E-4700-A73B-77B69B76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701AED-BC27-4C44-B9C9-22914684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79F121-A44B-419A-A575-F2765DEE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6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1A8995-C746-4927-992F-95591517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2E95287-2BF9-4520-8AB9-542894B9C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8275220-F9F5-4019-BA96-4EA3D9A01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43935BB-90F7-4AB0-8B53-DB13AA3C6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F075AAE-01A9-4355-8780-78133840A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EDFCC98-75E4-4986-9B68-C52536E4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D8C4C13-2AED-4E5D-B950-81EC5F35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11229B6-ADC1-420F-BAC4-98B3682E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5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E14858-578E-4DD9-A453-D83F5B2D3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CE0E42B-6195-413A-9222-6025BEF4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1AFB850-C772-48ED-AB37-265B606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FCC8AC1-A9CA-47EE-989E-3B4A901E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9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4178585-19C0-4956-BA29-18E76487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5659A3C-C596-4E84-A555-C63D5901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2C66B31-0CB4-43CF-81AD-11E79F71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9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DCD4E7-21A0-4557-B87D-E4FBC95C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7FA364-C446-4B02-8CFD-212B31788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55874F7-57E9-4AC2-91CF-ABCC65EF4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2FD444-E84E-4CC9-9D86-3F6DF330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845E7E-95E5-46F2-A216-58485834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5B41F8-47C9-4BB6-8AC3-33F07A6C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70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EF0DCB-372F-4E87-AE02-70337B20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A4F549E-3CDD-44A6-AABE-CD29063F3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534297E-DDAF-4E23-A7C0-4C5B6DE1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CBE693-F4C5-4295-A8EC-5EEC1803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5EB4310-4FCB-4F31-A626-26019D2E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252F95-301A-4A7D-BF5F-275C236C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672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08DE0AA-F91D-4C95-A00F-7994B29F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B104451-C0CA-4E75-86FD-AA0CCEE7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1D878E-C5C7-49CE-A8B2-45CB12DF4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17B34-7F76-4129-8353-03BB98723742}" type="datetimeFigureOut">
              <a:rPr lang="el-GR" smtClean="0"/>
              <a:t>1/11/2019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EDB948-B138-4F30-8FF3-D3478BAA0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4158B9-36D0-41ED-BBC5-E9A770829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3B8E-DD20-4257-9F58-B9EC4C60EE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40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526DBDE7-4CD9-44C3-A17C-A794C78BC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0" y="3544478"/>
            <a:ext cx="8066314" cy="145172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‘Creative talents crossing borders’</a:t>
            </a:r>
          </a:p>
          <a:p>
            <a:r>
              <a:rPr lang="en-US" sz="2800" dirty="0"/>
              <a:t>9</a:t>
            </a:r>
            <a:r>
              <a:rPr lang="en-US" sz="2800" baseline="30000" dirty="0"/>
              <a:t>th</a:t>
            </a:r>
            <a:r>
              <a:rPr lang="en-US" sz="2800" dirty="0"/>
              <a:t> Gymnasium of Heraklion.</a:t>
            </a:r>
          </a:p>
          <a:p>
            <a:r>
              <a:rPr lang="en-US" sz="2800" dirty="0"/>
              <a:t>Crete, Greece</a:t>
            </a:r>
          </a:p>
          <a:p>
            <a:endParaRPr lang="el-GR" dirty="0"/>
          </a:p>
        </p:txBody>
      </p:sp>
      <p:pic>
        <p:nvPicPr>
          <p:cNvPr id="8196" name="Picture 4" descr="Image result for σημαία ελλαδασ">
            <a:extLst>
              <a:ext uri="{FF2B5EF4-FFF2-40B4-BE49-F238E27FC236}">
                <a16:creationId xmlns:a16="http://schemas.microsoft.com/office/drawing/2014/main" id="{BB1DDAFA-A847-4267-97EF-7294A92F8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864" y="5505254"/>
            <a:ext cx="1329180" cy="10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erasmus + photos">
            <a:extLst>
              <a:ext uri="{FF2B5EF4-FFF2-40B4-BE49-F238E27FC236}">
                <a16:creationId xmlns:a16="http://schemas.microsoft.com/office/drawing/2014/main" id="{7EDE81AB-B12D-4B45-A515-22244797E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791" y="641808"/>
            <a:ext cx="8446417" cy="247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84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AutoShape 3">
            <a:extLst>
              <a:ext uri="{FF2B5EF4-FFF2-40B4-BE49-F238E27FC236}">
                <a16:creationId xmlns:a16="http://schemas.microsoft.com/office/drawing/2014/main" id="{147A30B9-3842-4EF4-B426-A731CE1E4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700214"/>
            <a:ext cx="2484438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 sz="1600">
                <a:latin typeface="Calibri" panose="020F0502020204030204" pitchFamily="34" charset="0"/>
              </a:rPr>
              <a:t>COMMON GENERAL </a:t>
            </a:r>
          </a:p>
          <a:p>
            <a:pPr algn="ctr" eaLnBrk="1" hangingPunct="1"/>
            <a:r>
              <a:rPr lang="en-GB" altLang="el-GR" sz="1600">
                <a:latin typeface="Calibri" panose="020F0502020204030204" pitchFamily="34" charset="0"/>
              </a:rPr>
              <a:t>EDUCATION COURSES</a:t>
            </a:r>
            <a:endParaRPr lang="el-GR" altLang="el-GR" sz="1600">
              <a:latin typeface="Calibri" panose="020F0502020204030204" pitchFamily="34" charset="0"/>
            </a:endParaRPr>
          </a:p>
        </p:txBody>
      </p:sp>
      <p:sp>
        <p:nvSpPr>
          <p:cNvPr id="139268" name="AutoShape 4">
            <a:extLst>
              <a:ext uri="{FF2B5EF4-FFF2-40B4-BE49-F238E27FC236}">
                <a16:creationId xmlns:a16="http://schemas.microsoft.com/office/drawing/2014/main" id="{7AAA9BEA-0BAE-46B9-99FF-9130A836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2276476"/>
            <a:ext cx="3527425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ORIENTATION GROUP MODULES</a:t>
            </a:r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139269" name="Line 5">
            <a:extLst>
              <a:ext uri="{FF2B5EF4-FFF2-40B4-BE49-F238E27FC236}">
                <a16:creationId xmlns:a16="http://schemas.microsoft.com/office/drawing/2014/main" id="{74A526BF-FA5D-4DBD-A9E0-E7FF53A8B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24563" y="1125539"/>
            <a:ext cx="0" cy="2873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0" name="Line 6">
            <a:extLst>
              <a:ext uri="{FF2B5EF4-FFF2-40B4-BE49-F238E27FC236}">
                <a16:creationId xmlns:a16="http://schemas.microsoft.com/office/drawing/2014/main" id="{F9C314FE-8AF3-4608-8600-A5277D106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1412875"/>
            <a:ext cx="302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1" name="Line 7">
            <a:extLst>
              <a:ext uri="{FF2B5EF4-FFF2-40B4-BE49-F238E27FC236}">
                <a16:creationId xmlns:a16="http://schemas.microsoft.com/office/drawing/2014/main" id="{BD876421-3C34-42AF-AA3C-D1D66611E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1412875"/>
            <a:ext cx="0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2" name="Line 8">
            <a:extLst>
              <a:ext uri="{FF2B5EF4-FFF2-40B4-BE49-F238E27FC236}">
                <a16:creationId xmlns:a16="http://schemas.microsoft.com/office/drawing/2014/main" id="{69146948-0929-46C3-B986-4DCF8F598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8888" y="1412875"/>
            <a:ext cx="0" cy="863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3" name="Line 9">
            <a:extLst>
              <a:ext uri="{FF2B5EF4-FFF2-40B4-BE49-F238E27FC236}">
                <a16:creationId xmlns:a16="http://schemas.microsoft.com/office/drawing/2014/main" id="{DA4030E5-6E55-4A21-B936-534310653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4" y="3860800"/>
            <a:ext cx="49688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4" name="Line 10">
            <a:extLst>
              <a:ext uri="{FF2B5EF4-FFF2-40B4-BE49-F238E27FC236}">
                <a16:creationId xmlns:a16="http://schemas.microsoft.com/office/drawing/2014/main" id="{992FB67E-C9BB-48DE-A92E-A8DFB61D9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3860801"/>
            <a:ext cx="0" cy="7921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5" name="Line 11">
            <a:extLst>
              <a:ext uri="{FF2B5EF4-FFF2-40B4-BE49-F238E27FC236}">
                <a16:creationId xmlns:a16="http://schemas.microsoft.com/office/drawing/2014/main" id="{8FA67875-CFF4-4EE8-ABDA-93148443E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1412875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76" name="Line 12">
            <a:extLst>
              <a:ext uri="{FF2B5EF4-FFF2-40B4-BE49-F238E27FC236}">
                <a16:creationId xmlns:a16="http://schemas.microsoft.com/office/drawing/2014/main" id="{2150BB99-040A-4203-8B87-28B3B42E3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8888" y="3213100"/>
            <a:ext cx="0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80" name="AutoShape 16">
            <a:extLst>
              <a:ext uri="{FF2B5EF4-FFF2-40B4-BE49-F238E27FC236}">
                <a16:creationId xmlns:a16="http://schemas.microsoft.com/office/drawing/2014/main" id="{03C3E443-D3F2-45AF-8AF7-660143DB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6" y="4652963"/>
            <a:ext cx="284321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Agriculture, Food Technology </a:t>
            </a:r>
          </a:p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and Nutrition</a:t>
            </a:r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139281" name="AutoShape 17">
            <a:extLst>
              <a:ext uri="{FF2B5EF4-FFF2-40B4-BE49-F238E27FC236}">
                <a16:creationId xmlns:a16="http://schemas.microsoft.com/office/drawing/2014/main" id="{74ACDBCD-31B1-4EC9-9DF1-18E1D888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4652964"/>
            <a:ext cx="1727200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Management and </a:t>
            </a:r>
          </a:p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Economics</a:t>
            </a:r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139282" name="AutoShape 18">
            <a:extLst>
              <a:ext uri="{FF2B5EF4-FFF2-40B4-BE49-F238E27FC236}">
                <a16:creationId xmlns:a16="http://schemas.microsoft.com/office/drawing/2014/main" id="{89E73919-199E-4623-A3C4-356D0B233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52964"/>
            <a:ext cx="2160588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 sz="1600">
                <a:latin typeface="Calibri" panose="020F0502020204030204" pitchFamily="34" charset="0"/>
              </a:rPr>
              <a:t>Technological </a:t>
            </a:r>
          </a:p>
          <a:p>
            <a:pPr algn="ctr" eaLnBrk="1" hangingPunct="1"/>
            <a:r>
              <a:rPr lang="en-GB" altLang="el-GR" sz="1600">
                <a:latin typeface="Calibri" panose="020F0502020204030204" pitchFamily="34" charset="0"/>
              </a:rPr>
              <a:t>Applications</a:t>
            </a:r>
            <a:endParaRPr lang="el-GR" altLang="el-GR" sz="1600">
              <a:latin typeface="Calibri" panose="020F0502020204030204" pitchFamily="34" charset="0"/>
            </a:endParaRPr>
          </a:p>
        </p:txBody>
      </p:sp>
      <p:sp>
        <p:nvSpPr>
          <p:cNvPr id="139283" name="AutoShape 19">
            <a:extLst>
              <a:ext uri="{FF2B5EF4-FFF2-40B4-BE49-F238E27FC236}">
                <a16:creationId xmlns:a16="http://schemas.microsoft.com/office/drawing/2014/main" id="{C6157ECB-B547-4BC4-9C17-1FFF2EE0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950" y="4652964"/>
            <a:ext cx="1727200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Maritime </a:t>
            </a:r>
          </a:p>
          <a:p>
            <a:pPr algn="ctr" eaLnBrk="1" hangingPunct="1"/>
            <a:r>
              <a:rPr lang="en-GB" altLang="el-GR">
                <a:latin typeface="Calibri" panose="020F0502020204030204" pitchFamily="34" charset="0"/>
              </a:rPr>
              <a:t>Professions</a:t>
            </a:r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139284" name="Line 20">
            <a:extLst>
              <a:ext uri="{FF2B5EF4-FFF2-40B4-BE49-F238E27FC236}">
                <a16:creationId xmlns:a16="http://schemas.microsoft.com/office/drawing/2014/main" id="{E06E6447-6BED-444F-8582-33A50EECA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6138" y="3860801"/>
            <a:ext cx="0" cy="7921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85" name="Line 21">
            <a:extLst>
              <a:ext uri="{FF2B5EF4-FFF2-40B4-BE49-F238E27FC236}">
                <a16:creationId xmlns:a16="http://schemas.microsoft.com/office/drawing/2014/main" id="{28D50864-A475-4F2E-817D-120738A28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3860801"/>
            <a:ext cx="0" cy="7921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86" name="Line 22">
            <a:extLst>
              <a:ext uri="{FF2B5EF4-FFF2-40B4-BE49-F238E27FC236}">
                <a16:creationId xmlns:a16="http://schemas.microsoft.com/office/drawing/2014/main" id="{8870672B-E5F8-453C-8AC5-05E6F7DD0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8889" y="3860800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9287" name="Line 23">
            <a:extLst>
              <a:ext uri="{FF2B5EF4-FFF2-40B4-BE49-F238E27FC236}">
                <a16:creationId xmlns:a16="http://schemas.microsoft.com/office/drawing/2014/main" id="{A87263FF-B526-41CC-8897-6FB866139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3860801"/>
            <a:ext cx="0" cy="7921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5B4B9-8211-4416-9F24-265962AB57C9}"/>
              </a:ext>
            </a:extLst>
          </p:cNvPr>
          <p:cNvSpPr txBox="1"/>
          <p:nvPr/>
        </p:nvSpPr>
        <p:spPr>
          <a:xfrm>
            <a:off x="2257424" y="457200"/>
            <a:ext cx="75247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Vocational Lyceum. EPAL- </a:t>
            </a:r>
            <a:r>
              <a:rPr lang="en-GB" sz="2000" dirty="0"/>
              <a:t>Vocational education and laboratory training. 3years. 4</a:t>
            </a:r>
            <a:r>
              <a:rPr lang="en-GB" sz="2000" baseline="30000" dirty="0"/>
              <a:t>th</a:t>
            </a:r>
            <a:r>
              <a:rPr lang="en-GB" sz="2000" dirty="0"/>
              <a:t> optional training ( instruction and practice)</a:t>
            </a:r>
            <a:endParaRPr lang="el-GR" sz="2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nimBg="1"/>
      <p:bldP spid="139268" grpId="0" animBg="1"/>
      <p:bldP spid="139280" grpId="0" animBg="1"/>
      <p:bldP spid="139281" grpId="0" animBg="1"/>
      <p:bldP spid="139282" grpId="0" animBg="1"/>
      <p:bldP spid="1392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23ED63-20D4-45DF-BF45-1B1C1FF7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sz="2800" b="1" dirty="0"/>
              <a:t>Higher Tertiary education</a:t>
            </a:r>
            <a:endParaRPr lang="el-GR" sz="2800" b="1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Image result for πανεπιστημιο φωτο">
            <a:extLst>
              <a:ext uri="{FF2B5EF4-FFF2-40B4-BE49-F238E27FC236}">
                <a16:creationId xmlns:a16="http://schemas.microsoft.com/office/drawing/2014/main" id="{044B65C4-75EB-4E39-921C-CEE2D0308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4477" y="2811104"/>
            <a:ext cx="3526026" cy="221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167439-0C24-41A8-B4CD-4BB06F9E7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Higher Tertial Education, undergraduate studies( non         compulsory) after sitting Panhellenic national examinations.</a:t>
            </a:r>
            <a:endParaRPr lang="el-GR" sz="1800" dirty="0"/>
          </a:p>
          <a:p>
            <a:r>
              <a:rPr lang="en-US" sz="1800" dirty="0"/>
              <a:t> </a:t>
            </a:r>
            <a:r>
              <a:rPr lang="en-US" sz="1800" b="1" dirty="0"/>
              <a:t>University departments</a:t>
            </a:r>
            <a:r>
              <a:rPr lang="en-US" sz="1800" dirty="0"/>
              <a:t> ( mainly 4 years, 6 years in medical schools,5 years in school of fine arts)</a:t>
            </a:r>
            <a:endParaRPr lang="el-GR" sz="1800" dirty="0"/>
          </a:p>
          <a:p>
            <a:r>
              <a:rPr lang="en-US" sz="1800" dirty="0"/>
              <a:t> </a:t>
            </a:r>
            <a:r>
              <a:rPr lang="en-US" sz="1800" b="1" dirty="0"/>
              <a:t>Technical University, </a:t>
            </a:r>
            <a:r>
              <a:rPr lang="en-US" sz="1800" b="1" dirty="0" err="1"/>
              <a:t>Polythechnic</a:t>
            </a:r>
            <a:r>
              <a:rPr lang="en-US" sz="1800" dirty="0"/>
              <a:t> ( 5 years, engineering, </a:t>
            </a:r>
            <a:r>
              <a:rPr lang="en-US" sz="1800" dirty="0" err="1"/>
              <a:t>architecture,applied</a:t>
            </a:r>
            <a:r>
              <a:rPr lang="en-US" sz="1800" dirty="0"/>
              <a:t> sciences))</a:t>
            </a:r>
            <a:endParaRPr lang="el-GR" sz="1800" dirty="0"/>
          </a:p>
          <a:p>
            <a:r>
              <a:rPr lang="en-US" sz="1800" b="1" dirty="0"/>
              <a:t>Technological Educational Institutes </a:t>
            </a:r>
            <a:r>
              <a:rPr lang="en-US" sz="1800" dirty="0"/>
              <a:t>( 4 years or 5 years)</a:t>
            </a:r>
          </a:p>
          <a:p>
            <a:r>
              <a:rPr lang="en-US" sz="1800" dirty="0"/>
              <a:t>2 semesters. 4-6 mandatory lessons. Non compulsory lessons can be taken.</a:t>
            </a:r>
            <a:endParaRPr lang="el-GR" sz="1800" dirty="0"/>
          </a:p>
          <a:p>
            <a:r>
              <a:rPr lang="en-US" sz="1800" b="1" dirty="0"/>
              <a:t>Post-graduate education</a:t>
            </a:r>
            <a:r>
              <a:rPr lang="en-US" sz="1800" dirty="0"/>
              <a:t>: MSc ( 1-2 years),PhD ( 3-6 years)</a:t>
            </a:r>
            <a:endParaRPr lang="el-GR" sz="1800" dirty="0"/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94246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2DBFE9-EAA8-4308-8370-D3D95ED4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203" y="879770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sz="2800" b="1" dirty="0"/>
              <a:t>Some Characteristics of the Greek educational system</a:t>
            </a:r>
            <a:endParaRPr lang="el-GR" sz="2800" b="1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Image result for υπουργείο παιδείας">
            <a:extLst>
              <a:ext uri="{FF2B5EF4-FFF2-40B4-BE49-F238E27FC236}">
                <a16:creationId xmlns:a16="http://schemas.microsoft.com/office/drawing/2014/main" id="{FA9F2CAD-6F38-4B49-9F90-A5E128541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7979" y="2811104"/>
            <a:ext cx="3158567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973FD4-CEAD-436A-ABE9-9E5DC58D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4"/>
            <a:ext cx="6282169" cy="3642952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All levels of the Greek Educational system are overseen by the </a:t>
            </a:r>
            <a:r>
              <a:rPr lang="en-US" sz="2100" b="1" dirty="0"/>
              <a:t>Ministry of Education and Religious Affairs.</a:t>
            </a:r>
          </a:p>
          <a:p>
            <a:r>
              <a:rPr lang="en-US" sz="2100" dirty="0"/>
              <a:t>Public schools and Universities do not charge tuition fees or textbooks</a:t>
            </a:r>
          </a:p>
          <a:p>
            <a:r>
              <a:rPr lang="en-US" sz="2100" dirty="0"/>
              <a:t>Private tutorial schools offer alongside the state education foreign language lessons, supplementary lessons for weak students, preparation courses for the Panhellenic National examinations.</a:t>
            </a:r>
          </a:p>
          <a:p>
            <a:r>
              <a:rPr lang="en-US" sz="2100" dirty="0"/>
              <a:t>Education can be provided by private organizations only in the primary and secondary level. The private schools are also supervised by the Ministry.</a:t>
            </a:r>
          </a:p>
          <a:p>
            <a:r>
              <a:rPr lang="en-US" sz="2100" dirty="0"/>
              <a:t>In addition to public Tertiary institutions private colleges provide undergraduate and post graduate studies collaborating with European Union Universities</a:t>
            </a:r>
          </a:p>
          <a:p>
            <a:pPr marL="0" indent="0">
              <a:buNone/>
            </a:pPr>
            <a:endParaRPr lang="en-US" sz="23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6716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268347-208E-45E4-AE8C-56428778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/>
              <a:t> </a:t>
            </a:r>
            <a:r>
              <a:rPr lang="en-US" sz="2800" b="1" dirty="0"/>
              <a:t>School days</a:t>
            </a:r>
            <a:endParaRPr lang="el-GR" sz="2800" b="1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Image result for ελληνικη σημαια">
            <a:extLst>
              <a:ext uri="{FF2B5EF4-FFF2-40B4-BE49-F238E27FC236}">
                <a16:creationId xmlns:a16="http://schemas.microsoft.com/office/drawing/2014/main" id="{80118C3E-2C17-4EAB-BF74-E60365723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023" y="2811104"/>
            <a:ext cx="3366480" cy="252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26D644-314F-4FB4-8C67-6339062CB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331" y="2664149"/>
            <a:ext cx="628216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1800" dirty="0"/>
              <a:t>Days/teaching hours: Monday – Friday. 8.15-14.10 </a:t>
            </a:r>
          </a:p>
          <a:p>
            <a:r>
              <a:rPr lang="en-US" sz="1800" dirty="0"/>
              <a:t>Teaching session: 45 minutes</a:t>
            </a:r>
          </a:p>
          <a:p>
            <a:r>
              <a:rPr lang="en-US" sz="1800" dirty="0"/>
              <a:t>Duration of brakes: 5-10 minutes</a:t>
            </a:r>
          </a:p>
          <a:p>
            <a:r>
              <a:rPr lang="en-US" sz="1800" dirty="0"/>
              <a:t>Vacation: Christmas 2 weeks, Easter 2 weeks. Summer July, August.</a:t>
            </a:r>
          </a:p>
          <a:p>
            <a:r>
              <a:rPr lang="en-US" sz="1800" dirty="0"/>
              <a:t> National holidays:28/10</a:t>
            </a:r>
            <a:r>
              <a:rPr lang="en-US" sz="1800"/>
              <a:t>, 25/03,17/11</a:t>
            </a:r>
            <a:r>
              <a:rPr lang="en-US" sz="1800" dirty="0"/>
              <a:t>, 1/5 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349575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AB7B3B-505A-4EAC-A65C-7732112E74FE}"/>
              </a:ext>
            </a:extLst>
          </p:cNvPr>
          <p:cNvSpPr txBox="1"/>
          <p:nvPr/>
        </p:nvSpPr>
        <p:spPr>
          <a:xfrm>
            <a:off x="2220468" y="964692"/>
            <a:ext cx="7751064" cy="1049165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600" dirty="0"/>
              <a:t>Thank you for your attention</a:t>
            </a:r>
            <a:r>
              <a:rPr lang="en-US" sz="8000" dirty="0"/>
              <a:t>!</a:t>
            </a:r>
            <a:endParaRPr lang="en-US" sz="8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Image result for students photos">
            <a:extLst>
              <a:ext uri="{FF2B5EF4-FFF2-40B4-BE49-F238E27FC236}">
                <a16:creationId xmlns:a16="http://schemas.microsoft.com/office/drawing/2014/main" id="{BCC5F63F-F0B3-437B-B0CA-76E60B137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8479" y="2638044"/>
            <a:ext cx="5955041" cy="31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0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FCB77A-D717-4F1D-BBC7-8FBCE3A5E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445250"/>
            <a:ext cx="10901471" cy="1653892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The Greek educational system</a:t>
            </a:r>
            <a:br>
              <a:rPr lang="en-US" sz="3200" b="1" dirty="0"/>
            </a:br>
            <a:endParaRPr lang="el-GR" sz="3200" b="1" dirty="0"/>
          </a:p>
        </p:txBody>
      </p:sp>
      <p:sp>
        <p:nvSpPr>
          <p:cNvPr id="87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7C1D73BC-176B-4606-B2BB-283D5F865C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207" r="1" b="11706"/>
          <a:stretch/>
        </p:blipFill>
        <p:spPr>
          <a:xfrm>
            <a:off x="2694432" y="503573"/>
            <a:ext cx="6803136" cy="359940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8712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63572" y="360531"/>
            <a:ext cx="4208365" cy="2616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100" b="1" dirty="0">
                <a:latin typeface="Palatino Linotype" pitchFamily="18" charset="0"/>
              </a:rPr>
              <a:t>GYMNASIUM  </a:t>
            </a:r>
            <a:r>
              <a:rPr lang="el-GR" sz="1100" b="1" dirty="0">
                <a:latin typeface="Palatino Linotype" pitchFamily="18" charset="0"/>
              </a:rPr>
              <a:t>(</a:t>
            </a:r>
            <a:r>
              <a:rPr lang="en-US" sz="1100" b="1" i="1" dirty="0">
                <a:latin typeface="Palatino Linotype" pitchFamily="18" charset="0"/>
              </a:rPr>
              <a:t>PROFESSION CHOICE </a:t>
            </a:r>
            <a:r>
              <a:rPr lang="el-GR" sz="1100" b="1" i="1" dirty="0">
                <a:latin typeface="Palatino Linotype" pitchFamily="18" charset="0"/>
              </a:rPr>
              <a:t>– </a:t>
            </a:r>
            <a:r>
              <a:rPr lang="en-US" sz="1100" b="1" i="1" dirty="0">
                <a:latin typeface="Palatino Linotype" pitchFamily="18" charset="0"/>
              </a:rPr>
              <a:t>JOB  MARKET</a:t>
            </a:r>
            <a:r>
              <a:rPr lang="el-GR" sz="1100" b="1" i="1" dirty="0">
                <a:latin typeface="Palatino Linotype" pitchFamily="18" charset="0"/>
              </a:rPr>
              <a:t>)</a:t>
            </a:r>
            <a:endParaRPr lang="el-GR" sz="1100" b="1" dirty="0">
              <a:latin typeface="Palatino Linotyp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1344" y="326591"/>
            <a:ext cx="367240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i="1" dirty="0">
                <a:latin typeface="Palatino Linotype" pitchFamily="18" charset="0"/>
              </a:rPr>
              <a:t>Subjective Factors</a:t>
            </a:r>
            <a:r>
              <a:rPr lang="el-GR" sz="1200" dirty="0">
                <a:latin typeface="Palatino Linotype" pitchFamily="18" charset="0"/>
              </a:rPr>
              <a:t>:</a:t>
            </a:r>
          </a:p>
          <a:p>
            <a:r>
              <a:rPr lang="en-US" sz="1200" i="1" dirty="0">
                <a:latin typeface="Palatino Linotype" pitchFamily="18" charset="0"/>
              </a:rPr>
              <a:t>Special Skills, interests, capacities</a:t>
            </a:r>
            <a:r>
              <a:rPr lang="el-GR" sz="1200" i="1" dirty="0">
                <a:latin typeface="Palatino Linotype" pitchFamily="18" charset="0"/>
              </a:rPr>
              <a:t>, </a:t>
            </a:r>
            <a:r>
              <a:rPr lang="en-US" sz="1200" i="1" dirty="0">
                <a:latin typeface="Palatino Linotype" pitchFamily="18" charset="0"/>
              </a:rPr>
              <a:t>unemployment rate...</a:t>
            </a:r>
            <a:endParaRPr lang="el-GR" sz="1200" i="1" dirty="0">
              <a:latin typeface="Palatino Linotype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2285925" y="1040021"/>
            <a:ext cx="160590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latin typeface="Palatino Linotype" pitchFamily="18" charset="0"/>
              </a:rPr>
              <a:t>General High School</a:t>
            </a:r>
            <a:endParaRPr lang="el-GR" sz="1600" b="1" dirty="0">
              <a:latin typeface="Palatino Linotype" pitchFamily="18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728487" y="963077"/>
            <a:ext cx="1523918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latin typeface="Palatino Linotype" pitchFamily="18" charset="0"/>
              </a:rPr>
              <a:t>Vocational High School</a:t>
            </a:r>
            <a:endParaRPr lang="el-GR" sz="1600" b="1" dirty="0">
              <a:latin typeface="Palatino Linotype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819637" y="1"/>
            <a:ext cx="6989601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latin typeface="Palatino Linotype" pitchFamily="18" charset="0"/>
              </a:rPr>
              <a:t>EXPLORATION OF THE INDIVIDUAL STARTING POINTS FOR YOUNG PEOPLE IN GREECE</a:t>
            </a:r>
            <a:endParaRPr lang="el-GR" sz="1200" b="1" dirty="0">
              <a:latin typeface="Palatino Linotyp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0768" y="1802214"/>
            <a:ext cx="2567936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Palatino Linotype" pitchFamily="18" charset="0"/>
              </a:rPr>
              <a:t> VOCATIONAL SECONDARY     </a:t>
            </a:r>
          </a:p>
          <a:p>
            <a:r>
              <a:rPr lang="en-US" sz="1100" b="1" dirty="0">
                <a:latin typeface="Palatino Linotype" pitchFamily="18" charset="0"/>
              </a:rPr>
              <a:t>  INSTITUTE  POWERED BY   </a:t>
            </a:r>
          </a:p>
          <a:p>
            <a:r>
              <a:rPr lang="en-US" sz="1100" b="1" dirty="0">
                <a:latin typeface="Palatino Linotype" pitchFamily="18" charset="0"/>
              </a:rPr>
              <a:t> UNEMPLOYEMENT  OFFICE</a:t>
            </a:r>
            <a:endParaRPr lang="el-GR" sz="1100" b="1" dirty="0"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3002" y="1278322"/>
            <a:ext cx="1205764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Palatino Linotype" pitchFamily="18" charset="0"/>
              </a:rPr>
              <a:t>Following  the 1</a:t>
            </a:r>
            <a:r>
              <a:rPr lang="en-US" sz="1200" u="sng" baseline="30000" dirty="0">
                <a:latin typeface="Palatino Linotype" pitchFamily="18" charset="0"/>
              </a:rPr>
              <a:t>st</a:t>
            </a:r>
            <a:r>
              <a:rPr lang="en-US" sz="1200" u="sng" dirty="0">
                <a:latin typeface="Palatino Linotype" pitchFamily="18" charset="0"/>
              </a:rPr>
              <a:t> Grade</a:t>
            </a:r>
            <a:endParaRPr lang="el-GR" sz="1200" u="sng" dirty="0">
              <a:latin typeface="Palatino Linotype" pitchFamily="18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4525134" y="6482928"/>
            <a:ext cx="3083035" cy="36933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l-GR" b="1" dirty="0">
                <a:latin typeface="Palatino Linotype" pitchFamily="18" charset="0"/>
              </a:rPr>
              <a:t>Α Γ Ο Ρ Α     Ε Ρ Γ Α Σ Ι Α Σ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2376728" y="1679323"/>
            <a:ext cx="138371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Palatino Linotype" pitchFamily="18" charset="0"/>
              </a:rPr>
              <a:t>1</a:t>
            </a:r>
            <a:r>
              <a:rPr lang="en-US" sz="1200" b="1" baseline="30000" dirty="0">
                <a:latin typeface="Palatino Linotype" pitchFamily="18" charset="0"/>
              </a:rPr>
              <a:t>st</a:t>
            </a:r>
            <a:r>
              <a:rPr lang="en-US" sz="1200" b="1" dirty="0">
                <a:latin typeface="Palatino Linotype" pitchFamily="18" charset="0"/>
              </a:rPr>
              <a:t>,  2</a:t>
            </a:r>
            <a:r>
              <a:rPr lang="en-US" sz="1200" b="1" baseline="30000" dirty="0">
                <a:latin typeface="Palatino Linotype" pitchFamily="18" charset="0"/>
              </a:rPr>
              <a:t>nd</a:t>
            </a:r>
            <a:r>
              <a:rPr lang="en-US" sz="1200" b="1" dirty="0">
                <a:latin typeface="Palatino Linotype" pitchFamily="18" charset="0"/>
              </a:rPr>
              <a:t>, 3</a:t>
            </a:r>
            <a:r>
              <a:rPr lang="en-US" sz="1200" b="1" baseline="30000" dirty="0">
                <a:latin typeface="Palatino Linotype" pitchFamily="18" charset="0"/>
              </a:rPr>
              <a:t>rd</a:t>
            </a:r>
            <a:r>
              <a:rPr lang="en-US" sz="1200" b="1" dirty="0">
                <a:latin typeface="Palatino Linotype" pitchFamily="18" charset="0"/>
              </a:rPr>
              <a:t> </a:t>
            </a:r>
            <a:r>
              <a:rPr lang="el-GR" sz="1200" b="1" dirty="0">
                <a:latin typeface="Palatino Linotype" pitchFamily="18" charset="0"/>
              </a:rPr>
              <a:t> </a:t>
            </a:r>
            <a:r>
              <a:rPr lang="en-US" sz="1200" b="1" dirty="0">
                <a:latin typeface="Palatino Linotype" pitchFamily="18" charset="0"/>
              </a:rPr>
              <a:t>grade</a:t>
            </a:r>
            <a:endParaRPr lang="el-GR" sz="1200" b="1" dirty="0">
              <a:latin typeface="Palatino Linotyp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91544" y="2117467"/>
            <a:ext cx="185881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itchFamily="18" charset="0"/>
              </a:rPr>
              <a:t>Orientations</a:t>
            </a:r>
            <a:endParaRPr lang="el-GR" sz="1200" b="1" dirty="0">
              <a:latin typeface="Palatino Linotype" pitchFamily="18" charset="0"/>
            </a:endParaRPr>
          </a:p>
          <a:p>
            <a:r>
              <a:rPr lang="en-US" sz="1200" dirty="0">
                <a:latin typeface="Palatino Linotype" pitchFamily="18" charset="0"/>
              </a:rPr>
              <a:t>Humanities</a:t>
            </a:r>
            <a:r>
              <a:rPr lang="el-GR" sz="1200" dirty="0">
                <a:latin typeface="Palatino Linotype" pitchFamily="18" charset="0"/>
              </a:rPr>
              <a:t>/</a:t>
            </a:r>
            <a:r>
              <a:rPr lang="en-US" sz="1200" dirty="0">
                <a:latin typeface="Palatino Linotype" pitchFamily="18" charset="0"/>
              </a:rPr>
              <a:t>Sciences/Technology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7156295" y="1770765"/>
            <a:ext cx="145745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1200" b="1" dirty="0">
                <a:latin typeface="Palatino Linotype" pitchFamily="18" charset="0"/>
              </a:rPr>
              <a:t>Α’ </a:t>
            </a:r>
            <a:r>
              <a:rPr lang="en-US" sz="1200" b="1" dirty="0">
                <a:latin typeface="Palatino Linotype" pitchFamily="18" charset="0"/>
              </a:rPr>
              <a:t>grade</a:t>
            </a:r>
            <a:r>
              <a:rPr lang="el-GR" sz="1200" dirty="0">
                <a:latin typeface="Palatino Linotype" pitchFamily="18" charset="0"/>
              </a:rPr>
              <a:t>   </a:t>
            </a:r>
            <a:r>
              <a:rPr lang="en-US" sz="1200" dirty="0">
                <a:latin typeface="Palatino Linotype" pitchFamily="18" charset="0"/>
              </a:rPr>
              <a:t>   Cycles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7129583" y="2238645"/>
            <a:ext cx="1896783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1200" b="1" dirty="0">
                <a:latin typeface="Palatino Linotype" pitchFamily="18" charset="0"/>
              </a:rPr>
              <a:t>Β’</a:t>
            </a:r>
            <a:r>
              <a:rPr lang="en-US" sz="1200" b="1" dirty="0">
                <a:latin typeface="Palatino Linotype" pitchFamily="18" charset="0"/>
              </a:rPr>
              <a:t> grade       </a:t>
            </a:r>
            <a:r>
              <a:rPr lang="en-US" sz="1200" dirty="0">
                <a:latin typeface="Palatino Linotype" pitchFamily="18" charset="0"/>
              </a:rPr>
              <a:t>Orientations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36" name="Ορθογώνιο 35"/>
          <p:cNvSpPr/>
          <p:nvPr/>
        </p:nvSpPr>
        <p:spPr>
          <a:xfrm>
            <a:off x="7150319" y="2668924"/>
            <a:ext cx="2026517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Palatino Linotype" pitchFamily="18" charset="0"/>
              </a:rPr>
              <a:t>C</a:t>
            </a:r>
            <a:r>
              <a:rPr lang="el-GR" sz="1200" b="1" dirty="0">
                <a:latin typeface="Palatino Linotype" pitchFamily="18" charset="0"/>
              </a:rPr>
              <a:t>’</a:t>
            </a:r>
            <a:r>
              <a:rPr lang="en-US" sz="1200" b="1" dirty="0">
                <a:latin typeface="Palatino Linotype" pitchFamily="18" charset="0"/>
              </a:rPr>
              <a:t> grade </a:t>
            </a:r>
            <a:r>
              <a:rPr lang="el-GR" sz="1200" dirty="0">
                <a:latin typeface="Palatino Linotype" pitchFamily="18" charset="0"/>
              </a:rPr>
              <a:t> </a:t>
            </a:r>
            <a:r>
              <a:rPr lang="en-US" sz="1200" dirty="0">
                <a:latin typeface="Palatino Linotype" pitchFamily="18" charset="0"/>
              </a:rPr>
              <a:t>      Specialization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46" name="Ορθογώνιο 45"/>
          <p:cNvSpPr/>
          <p:nvPr/>
        </p:nvSpPr>
        <p:spPr>
          <a:xfrm>
            <a:off x="7144188" y="3027869"/>
            <a:ext cx="200835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sz="1200" dirty="0">
                <a:latin typeface="Palatino Linotype" pitchFamily="18" charset="0"/>
              </a:rPr>
              <a:t>      </a:t>
            </a:r>
            <a:r>
              <a:rPr lang="en-US" sz="1200" dirty="0">
                <a:latin typeface="Palatino Linotype" pitchFamily="18" charset="0"/>
              </a:rPr>
              <a:t>School Internal Exams</a:t>
            </a:r>
            <a:endParaRPr lang="el-GR" sz="1200" dirty="0">
              <a:latin typeface="Palatino Linotype" pitchFamily="18" charset="0"/>
            </a:endParaRPr>
          </a:p>
          <a:p>
            <a:endParaRPr lang="el-GR" sz="1200" dirty="0">
              <a:latin typeface="Palatino Linotype" pitchFamily="18" charset="0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1880548" y="2978913"/>
            <a:ext cx="170271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School Internal Exams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4323518" y="2686526"/>
            <a:ext cx="2117887" cy="4308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 A TWO YEAR COURSE </a:t>
            </a:r>
          </a:p>
          <a:p>
            <a:r>
              <a:rPr lang="en-US" sz="1100" dirty="0">
                <a:latin typeface="Palatino Linotype" pitchFamily="18" charset="0"/>
              </a:rPr>
              <a:t>( INSTRUCTION+ PRACTICE)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7" name="Δεξιό βέλος 6"/>
          <p:cNvSpPr/>
          <p:nvPr/>
        </p:nvSpPr>
        <p:spPr>
          <a:xfrm>
            <a:off x="6242542" y="476171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Καμπύλο αριστερό βέλος 54"/>
          <p:cNvSpPr/>
          <p:nvPr/>
        </p:nvSpPr>
        <p:spPr>
          <a:xfrm>
            <a:off x="5241182" y="2432319"/>
            <a:ext cx="94703" cy="2359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14580" y="1024631"/>
            <a:ext cx="224109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Vocational education and Laboratory training (</a:t>
            </a:r>
            <a:r>
              <a:rPr lang="el-GR" sz="1200" dirty="0">
                <a:latin typeface="Palatino Linotype" pitchFamily="18" charset="0"/>
              </a:rPr>
              <a:t>ΕΕΕΕΚ</a:t>
            </a:r>
            <a:r>
              <a:rPr lang="en-US" sz="1200" dirty="0">
                <a:latin typeface="Palatino Linotype" pitchFamily="18" charset="0"/>
              </a:rPr>
              <a:t>)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60" name="Ορθογώνιο 59"/>
          <p:cNvSpPr/>
          <p:nvPr/>
        </p:nvSpPr>
        <p:spPr>
          <a:xfrm>
            <a:off x="1889837" y="3373822"/>
            <a:ext cx="2533066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Certificate of secondary Education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64" name="Ορθογώνιο 63"/>
          <p:cNvSpPr/>
          <p:nvPr/>
        </p:nvSpPr>
        <p:spPr>
          <a:xfrm>
            <a:off x="6940705" y="3576889"/>
            <a:ext cx="2228189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Certificate of Secondary Education</a:t>
            </a:r>
          </a:p>
          <a:p>
            <a:r>
              <a:rPr lang="en-US" sz="1200" dirty="0">
                <a:latin typeface="Palatino Linotype" pitchFamily="18" charset="0"/>
              </a:rPr>
              <a:t>(Vocational High School)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65" name="Ορθογώνιο 64"/>
          <p:cNvSpPr/>
          <p:nvPr/>
        </p:nvSpPr>
        <p:spPr>
          <a:xfrm>
            <a:off x="2774691" y="3724779"/>
            <a:ext cx="255384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Panhellenic National Examinations</a:t>
            </a:r>
            <a:endParaRPr lang="el-GR" sz="1200" dirty="0">
              <a:latin typeface="Palatino Linotype" pitchFamily="18" charset="0"/>
            </a:endParaRPr>
          </a:p>
        </p:txBody>
      </p:sp>
      <p:cxnSp>
        <p:nvCxnSpPr>
          <p:cNvPr id="83" name="Ευθύγραμμο βέλος σύνδεσης 82"/>
          <p:cNvCxnSpPr/>
          <p:nvPr/>
        </p:nvCxnSpPr>
        <p:spPr>
          <a:xfrm>
            <a:off x="6168008" y="3939994"/>
            <a:ext cx="273396" cy="209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Ευθύγραμμο βέλος σύνδεσης 84"/>
          <p:cNvCxnSpPr/>
          <p:nvPr/>
        </p:nvCxnSpPr>
        <p:spPr>
          <a:xfrm>
            <a:off x="6168009" y="3939994"/>
            <a:ext cx="146397" cy="64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728488" y="4543496"/>
            <a:ext cx="1618353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TECHNOLOGICAL EDUCATIONAL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57514" y="5272434"/>
            <a:ext cx="1467800" cy="6001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HIGHER EDUCATIONAL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449758" y="4032502"/>
            <a:ext cx="1449997" cy="600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TECHNOLOGICAL EDUCATIONAL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45598" y="4415827"/>
            <a:ext cx="1295811" cy="6001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HIGHER EDUCATIONAL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30617" y="3352040"/>
            <a:ext cx="1244118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alatino Linotype" pitchFamily="18" charset="0"/>
              </a:rPr>
              <a:t>Panhellenic National Examinations-VOCATIONAL HIGH SCHOOL</a:t>
            </a:r>
            <a:endParaRPr lang="el-GR" sz="1200" dirty="0">
              <a:latin typeface="Palatino Linotype" pitchFamily="18" charset="0"/>
            </a:endParaRPr>
          </a:p>
          <a:p>
            <a:endParaRPr lang="el-GR" sz="1200" dirty="0">
              <a:latin typeface="Palatino Linotype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7548" y="4377083"/>
            <a:ext cx="1166844" cy="6001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SECONDARY VOCATIONAL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29189" y="5109600"/>
            <a:ext cx="1122641" cy="6001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Palatino Linotype" pitchFamily="18" charset="0"/>
              </a:rPr>
              <a:t>POST SECONDARY INSTITUTES</a:t>
            </a:r>
            <a:endParaRPr lang="el-GR" sz="1100" dirty="0">
              <a:latin typeface="Palatino Linotype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438788" y="2768175"/>
            <a:ext cx="117173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Palatino Linotype" pitchFamily="18" charset="0"/>
              </a:rPr>
              <a:t>4</a:t>
            </a:r>
            <a:r>
              <a:rPr lang="en-US" sz="1200" b="1" baseline="30000" dirty="0">
                <a:latin typeface="Palatino Linotype" pitchFamily="18" charset="0"/>
              </a:rPr>
              <a:t>th</a:t>
            </a:r>
            <a:r>
              <a:rPr lang="en-US" sz="1200" b="1" dirty="0">
                <a:latin typeface="Palatino Linotype" pitchFamily="18" charset="0"/>
              </a:rPr>
              <a:t> year</a:t>
            </a:r>
            <a:endParaRPr lang="el-GR" sz="1200" b="1" dirty="0">
              <a:latin typeface="Palatino Linotype" pitchFamily="18" charset="0"/>
            </a:endParaRPr>
          </a:p>
          <a:p>
            <a:r>
              <a:rPr lang="en-US" sz="1200" u="sng" dirty="0">
                <a:latin typeface="Palatino Linotype" pitchFamily="18" charset="0"/>
              </a:rPr>
              <a:t>Optional training</a:t>
            </a:r>
            <a:endParaRPr lang="el-GR" sz="1200" u="sng" dirty="0">
              <a:latin typeface="Palatino Linotype" pitchFamily="18" charset="0"/>
            </a:endParaRPr>
          </a:p>
          <a:p>
            <a:r>
              <a:rPr lang="en-US" sz="1200" dirty="0">
                <a:latin typeface="Palatino Linotype" pitchFamily="18" charset="0"/>
              </a:rPr>
              <a:t>9 months of Instruction and Practice</a:t>
            </a:r>
            <a:endParaRPr lang="el-GR" sz="1200" dirty="0">
              <a:latin typeface="Palatino Linotype" pitchFamily="18" charset="0"/>
            </a:endParaRPr>
          </a:p>
        </p:txBody>
      </p:sp>
      <p:sp>
        <p:nvSpPr>
          <p:cNvPr id="53" name="Δεξιό βέλος 52"/>
          <p:cNvSpPr/>
          <p:nvPr/>
        </p:nvSpPr>
        <p:spPr>
          <a:xfrm>
            <a:off x="10206155" y="2877412"/>
            <a:ext cx="17519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Δεξιό βέλος 71"/>
          <p:cNvSpPr/>
          <p:nvPr/>
        </p:nvSpPr>
        <p:spPr>
          <a:xfrm>
            <a:off x="9156181" y="3710007"/>
            <a:ext cx="2428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Δεξιό βέλος 11"/>
          <p:cNvSpPr/>
          <p:nvPr/>
        </p:nvSpPr>
        <p:spPr>
          <a:xfrm>
            <a:off x="7850846" y="2807423"/>
            <a:ext cx="145295" cy="47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Δεξιό βέλος 14"/>
          <p:cNvSpPr/>
          <p:nvPr/>
        </p:nvSpPr>
        <p:spPr>
          <a:xfrm>
            <a:off x="7870829" y="1886406"/>
            <a:ext cx="1328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2" name="Ευθύγραμμο βέλος σύνδεσης 41"/>
          <p:cNvCxnSpPr/>
          <p:nvPr/>
        </p:nvCxnSpPr>
        <p:spPr>
          <a:xfrm>
            <a:off x="7929696" y="2924074"/>
            <a:ext cx="0" cy="144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3220597" y="637530"/>
            <a:ext cx="0" cy="346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/>
          <p:nvPr/>
        </p:nvCxnSpPr>
        <p:spPr>
          <a:xfrm>
            <a:off x="3287688" y="637531"/>
            <a:ext cx="3355332" cy="525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Δεξιό βέλος 31"/>
          <p:cNvSpPr/>
          <p:nvPr/>
        </p:nvSpPr>
        <p:spPr>
          <a:xfrm>
            <a:off x="8259579" y="1261245"/>
            <a:ext cx="12058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9" name="Ευθύγραμμο βέλος σύνδεσης 58"/>
          <p:cNvCxnSpPr/>
          <p:nvPr/>
        </p:nvCxnSpPr>
        <p:spPr>
          <a:xfrm flipH="1">
            <a:off x="4551155" y="3968503"/>
            <a:ext cx="176692" cy="447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5971936" y="4783941"/>
            <a:ext cx="0" cy="507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ύγραμμο βέλος σύνδεσης 40"/>
          <p:cNvCxnSpPr/>
          <p:nvPr/>
        </p:nvCxnSpPr>
        <p:spPr>
          <a:xfrm>
            <a:off x="5087888" y="5103740"/>
            <a:ext cx="0" cy="126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Ευθύγραμμο βέλος σύνδεσης 60"/>
          <p:cNvCxnSpPr/>
          <p:nvPr/>
        </p:nvCxnSpPr>
        <p:spPr>
          <a:xfrm>
            <a:off x="5247247" y="4044538"/>
            <a:ext cx="81285" cy="2453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Ευθύγραμμο βέλος σύνδεσης 65"/>
          <p:cNvCxnSpPr/>
          <p:nvPr/>
        </p:nvCxnSpPr>
        <p:spPr>
          <a:xfrm>
            <a:off x="5591944" y="4740272"/>
            <a:ext cx="0" cy="175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6082016" y="4783941"/>
            <a:ext cx="581949" cy="253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/>
          <p:cNvCxnSpPr/>
          <p:nvPr/>
        </p:nvCxnSpPr>
        <p:spPr>
          <a:xfrm flipH="1">
            <a:off x="3992721" y="4057875"/>
            <a:ext cx="558435" cy="196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ύγραμμο βέλος σύνδεσης 61"/>
          <p:cNvCxnSpPr/>
          <p:nvPr/>
        </p:nvCxnSpPr>
        <p:spPr>
          <a:xfrm flipH="1">
            <a:off x="5402348" y="3160723"/>
            <a:ext cx="1" cy="3246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ύγραμμο βέλος σύνδεσης 66"/>
          <p:cNvCxnSpPr>
            <a:stCxn id="60" idx="3"/>
          </p:cNvCxnSpPr>
          <p:nvPr/>
        </p:nvCxnSpPr>
        <p:spPr>
          <a:xfrm>
            <a:off x="4422903" y="3512322"/>
            <a:ext cx="128252" cy="197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Ευθύγραμμο βέλος σύνδεσης 75"/>
          <p:cNvCxnSpPr/>
          <p:nvPr/>
        </p:nvCxnSpPr>
        <p:spPr>
          <a:xfrm>
            <a:off x="3587366" y="4632666"/>
            <a:ext cx="1145636" cy="185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ύγραμμο βέλος σύνδεσης 81"/>
          <p:cNvCxnSpPr>
            <a:stCxn id="89" idx="2"/>
          </p:cNvCxnSpPr>
          <p:nvPr/>
        </p:nvCxnSpPr>
        <p:spPr>
          <a:xfrm>
            <a:off x="6491414" y="5872598"/>
            <a:ext cx="0" cy="61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Γωνιακή σύνδεση 103"/>
          <p:cNvCxnSpPr/>
          <p:nvPr/>
        </p:nvCxnSpPr>
        <p:spPr>
          <a:xfrm rot="5400000">
            <a:off x="6813437" y="4933935"/>
            <a:ext cx="2336791" cy="781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Ευθύγραμμο βέλος σύνδεσης 105"/>
          <p:cNvCxnSpPr/>
          <p:nvPr/>
        </p:nvCxnSpPr>
        <p:spPr>
          <a:xfrm>
            <a:off x="7392144" y="5220754"/>
            <a:ext cx="0" cy="1262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 flipH="1">
            <a:off x="7608168" y="5037500"/>
            <a:ext cx="1378190" cy="1775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Ευθύγραμμο βέλος σύνδεσης 114"/>
          <p:cNvCxnSpPr/>
          <p:nvPr/>
        </p:nvCxnSpPr>
        <p:spPr>
          <a:xfrm flipH="1">
            <a:off x="7856166" y="4032502"/>
            <a:ext cx="2754353" cy="263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ύγραμμο βέλος σύνδεσης 123"/>
          <p:cNvCxnSpPr/>
          <p:nvPr/>
        </p:nvCxnSpPr>
        <p:spPr>
          <a:xfrm>
            <a:off x="2918626" y="2786021"/>
            <a:ext cx="0" cy="13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Βέλος προς τα κάτω 126"/>
          <p:cNvSpPr/>
          <p:nvPr/>
        </p:nvSpPr>
        <p:spPr>
          <a:xfrm>
            <a:off x="2895767" y="3293217"/>
            <a:ext cx="45719" cy="8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9" name="Γωνιακή σύνδεση 128"/>
          <p:cNvCxnSpPr/>
          <p:nvPr/>
        </p:nvCxnSpPr>
        <p:spPr>
          <a:xfrm rot="16200000" flipH="1">
            <a:off x="2162840" y="3773905"/>
            <a:ext cx="2832108" cy="258593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Ευθύγραμμο βέλος σύνδεσης 130"/>
          <p:cNvCxnSpPr>
            <a:endCxn id="20" idx="1"/>
          </p:cNvCxnSpPr>
          <p:nvPr/>
        </p:nvCxnSpPr>
        <p:spPr>
          <a:xfrm>
            <a:off x="2783633" y="5709764"/>
            <a:ext cx="1741501" cy="957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Ευθύγραμμο βέλος σύνδεσης 132"/>
          <p:cNvCxnSpPr/>
          <p:nvPr/>
        </p:nvCxnSpPr>
        <p:spPr>
          <a:xfrm>
            <a:off x="1991544" y="3710007"/>
            <a:ext cx="0" cy="1356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ύγραμμο βέλος σύνδεσης 36"/>
          <p:cNvCxnSpPr/>
          <p:nvPr/>
        </p:nvCxnSpPr>
        <p:spPr>
          <a:xfrm>
            <a:off x="8851074" y="4218266"/>
            <a:ext cx="0" cy="161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Ευθύγραμμο βέλος σύνδεσης 79"/>
          <p:cNvCxnSpPr>
            <a:endCxn id="93" idx="3"/>
          </p:cNvCxnSpPr>
          <p:nvPr/>
        </p:nvCxnSpPr>
        <p:spPr>
          <a:xfrm flipH="1">
            <a:off x="6674736" y="3863277"/>
            <a:ext cx="265969" cy="181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Βέλος προς τα κάτω 3"/>
          <p:cNvSpPr/>
          <p:nvPr/>
        </p:nvSpPr>
        <p:spPr>
          <a:xfrm>
            <a:off x="7960874" y="3489534"/>
            <a:ext cx="45719" cy="87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H="1">
            <a:off x="6441405" y="1547852"/>
            <a:ext cx="287083" cy="222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/>
          <p:nvPr/>
        </p:nvCxnSpPr>
        <p:spPr>
          <a:xfrm>
            <a:off x="3899755" y="1624796"/>
            <a:ext cx="372183" cy="145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Δεξιό βέλος 27"/>
          <p:cNvSpPr/>
          <p:nvPr/>
        </p:nvSpPr>
        <p:spPr>
          <a:xfrm>
            <a:off x="7870829" y="2358891"/>
            <a:ext cx="1475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9" name="Ευθύγραμμο βέλος σύνδεσης 48"/>
          <p:cNvCxnSpPr/>
          <p:nvPr/>
        </p:nvCxnSpPr>
        <p:spPr>
          <a:xfrm>
            <a:off x="7920209" y="1538580"/>
            <a:ext cx="0" cy="222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ύγραμμο βέλος σύνδεσης 62"/>
          <p:cNvCxnSpPr/>
          <p:nvPr/>
        </p:nvCxnSpPr>
        <p:spPr>
          <a:xfrm>
            <a:off x="7925505" y="2036784"/>
            <a:ext cx="0" cy="186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Ευθύγραμμο βέλος σύνδεσης 69"/>
          <p:cNvCxnSpPr/>
          <p:nvPr/>
        </p:nvCxnSpPr>
        <p:spPr>
          <a:xfrm>
            <a:off x="7920209" y="2515643"/>
            <a:ext cx="0" cy="152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Ευθύγραμμο βέλος σύνδεσης 73"/>
          <p:cNvCxnSpPr>
            <a:endCxn id="23" idx="0"/>
          </p:cNvCxnSpPr>
          <p:nvPr/>
        </p:nvCxnSpPr>
        <p:spPr>
          <a:xfrm>
            <a:off x="2819637" y="1956322"/>
            <a:ext cx="101313" cy="161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Ευθύγραμμο βέλος σύνδεσης 76"/>
          <p:cNvCxnSpPr/>
          <p:nvPr/>
        </p:nvCxnSpPr>
        <p:spPr>
          <a:xfrm flipH="1">
            <a:off x="2981564" y="1956322"/>
            <a:ext cx="128399" cy="161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0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3B8978-36B0-418B-9C4E-22D45BBD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sz="2800" b="1" dirty="0"/>
              <a:t>The Greek educational system is divided into 3 levels</a:t>
            </a:r>
            <a:endParaRPr lang="el-GR" sz="2800" b="1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Image result for the greek educational system photo">
            <a:extLst>
              <a:ext uri="{FF2B5EF4-FFF2-40B4-BE49-F238E27FC236}">
                <a16:creationId xmlns:a16="http://schemas.microsoft.com/office/drawing/2014/main" id="{E94AFF14-5D77-4255-BC6A-CB792501F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023" y="2811104"/>
            <a:ext cx="3366480" cy="252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442965-564D-4DA5-8A8E-82D6FE49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650" y="2682433"/>
            <a:ext cx="6036873" cy="3215749"/>
          </a:xfrm>
        </p:spPr>
        <p:txBody>
          <a:bodyPr>
            <a:normAutofit/>
          </a:bodyPr>
          <a:lstStyle/>
          <a:p>
            <a:r>
              <a:rPr lang="en-US" sz="2000" dirty="0"/>
              <a:t>Primary education</a:t>
            </a:r>
          </a:p>
          <a:p>
            <a:r>
              <a:rPr lang="en-US" sz="2000" dirty="0"/>
              <a:t>Secondary education</a:t>
            </a:r>
          </a:p>
          <a:p>
            <a:r>
              <a:rPr lang="en-US" sz="2000" dirty="0"/>
              <a:t>Higher Tertiary education</a:t>
            </a:r>
          </a:p>
          <a:p>
            <a:pPr marL="0" indent="0">
              <a:buNone/>
            </a:pPr>
            <a:r>
              <a:rPr lang="en-US" sz="2000" dirty="0"/>
              <a:t>   Post-graduate education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47565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862125-FBFD-4D18-A508-4D435467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/>
              <a:t> </a:t>
            </a:r>
            <a:r>
              <a:rPr lang="en-US" sz="2800" b="1" dirty="0"/>
              <a:t>The Primary education</a:t>
            </a:r>
            <a:endParaRPr lang="el-GR" sz="2800" b="1" dirty="0"/>
          </a:p>
        </p:txBody>
      </p:sp>
      <p:cxnSp>
        <p:nvCxnSpPr>
          <p:cNvPr id="4121" name="Straight Connector 87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Image result for classroom photo">
            <a:extLst>
              <a:ext uri="{FF2B5EF4-FFF2-40B4-BE49-F238E27FC236}">
                <a16:creationId xmlns:a16="http://schemas.microsoft.com/office/drawing/2014/main" id="{FC73A65B-300E-4906-9FBC-9C6D04393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624" y="2811104"/>
            <a:ext cx="3483679" cy="245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F16C2D-7562-42DC-9A46-1F871D441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US" sz="2000" dirty="0"/>
              <a:t>Primary school ( compulsory education)</a:t>
            </a:r>
          </a:p>
          <a:p>
            <a:endParaRPr lang="en-US" sz="2000" dirty="0"/>
          </a:p>
          <a:p>
            <a:pPr>
              <a:buFontTx/>
              <a:buChar char="-"/>
            </a:pPr>
            <a:r>
              <a:rPr lang="en-US" sz="2000" b="1" dirty="0" err="1"/>
              <a:t>Kindergarden</a:t>
            </a:r>
            <a:r>
              <a:rPr lang="en-US" sz="2000" b="1" dirty="0"/>
              <a:t> </a:t>
            </a:r>
            <a:r>
              <a:rPr lang="en-US" sz="2000" dirty="0"/>
              <a:t>: 1-2years( ages 4-6)</a:t>
            </a:r>
          </a:p>
          <a:p>
            <a:pPr>
              <a:buFontTx/>
              <a:buChar char="-"/>
            </a:pPr>
            <a:r>
              <a:rPr lang="en-US" sz="2000" b="1" dirty="0"/>
              <a:t>Primary school</a:t>
            </a:r>
            <a:r>
              <a:rPr lang="en-US" sz="2000" dirty="0"/>
              <a:t>: 6 years ( ages 6-12)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                         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42686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70DDC3F2-72EA-43B2-8109-D0ED61232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647498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 </a:t>
            </a:r>
            <a:r>
              <a:rPr lang="en-US" sz="3100" b="1" dirty="0"/>
              <a:t>The primary education/ teaching subjects</a:t>
            </a:r>
            <a:endParaRPr lang="el-GR" sz="3100" b="1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βιβλιο δημοτικου παλιο φωτο">
            <a:extLst>
              <a:ext uri="{FF2B5EF4-FFF2-40B4-BE49-F238E27FC236}">
                <a16:creationId xmlns:a16="http://schemas.microsoft.com/office/drawing/2014/main" id="{D5B2097F-BCB6-48C9-83F9-CAA90382D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"/>
          <a:stretch/>
        </p:blipFill>
        <p:spPr bwMode="auto">
          <a:xfrm>
            <a:off x="1562100" y="2811103"/>
            <a:ext cx="2590799" cy="306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DB84185F-0EF6-46A6-9984-84FAD9FED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1187776"/>
            <a:ext cx="6282169" cy="567022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dirty="0"/>
              <a:t>                    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Grading system</a:t>
            </a:r>
            <a:r>
              <a:rPr lang="en-US" sz="1800" dirty="0"/>
              <a:t>: 1</a:t>
            </a:r>
            <a:r>
              <a:rPr lang="en-US" sz="1800" baseline="30000" dirty="0"/>
              <a:t>st</a:t>
            </a:r>
            <a:r>
              <a:rPr lang="en-US" sz="1800" dirty="0"/>
              <a:t> and 2</a:t>
            </a:r>
            <a:r>
              <a:rPr lang="en-US" sz="1800" baseline="30000" dirty="0"/>
              <a:t>nd</a:t>
            </a:r>
            <a:r>
              <a:rPr lang="en-US" sz="1800" dirty="0"/>
              <a:t> year : no grades                                 </a:t>
            </a:r>
          </a:p>
          <a:p>
            <a:pPr marL="0" indent="0">
              <a:buNone/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and 4</a:t>
            </a:r>
            <a:r>
              <a:rPr lang="en-US" sz="1800" baseline="30000" dirty="0"/>
              <a:t>th</a:t>
            </a:r>
            <a:r>
              <a:rPr lang="en-US" sz="1800" dirty="0"/>
              <a:t> year: A to C. 5</a:t>
            </a:r>
            <a:r>
              <a:rPr lang="en-US" sz="1800" baseline="30000" dirty="0"/>
              <a:t>th</a:t>
            </a:r>
            <a:r>
              <a:rPr lang="en-US" sz="1800" dirty="0"/>
              <a:t> and 6</a:t>
            </a:r>
            <a:r>
              <a:rPr lang="en-US" sz="1800" baseline="30000" dirty="0"/>
              <a:t>th</a:t>
            </a:r>
            <a:r>
              <a:rPr lang="en-US" sz="1800" dirty="0"/>
              <a:t> year: 1-10</a:t>
            </a:r>
          </a:p>
          <a:p>
            <a:r>
              <a:rPr lang="en-US" sz="1800" b="1" dirty="0"/>
              <a:t>Subjects</a:t>
            </a:r>
          </a:p>
          <a:p>
            <a:r>
              <a:rPr lang="en-US" sz="1800" dirty="0"/>
              <a:t>Modern Greek language</a:t>
            </a:r>
            <a:r>
              <a:rPr lang="el-GR" sz="1800" dirty="0"/>
              <a:t>                                         </a:t>
            </a:r>
            <a:endParaRPr lang="en-US" sz="1800" dirty="0"/>
          </a:p>
          <a:p>
            <a:r>
              <a:rPr lang="en-US" sz="1800" dirty="0"/>
              <a:t>Mathematics</a:t>
            </a:r>
          </a:p>
          <a:p>
            <a:r>
              <a:rPr lang="en-US" sz="1800" dirty="0"/>
              <a:t>History</a:t>
            </a:r>
            <a:r>
              <a:rPr lang="el-GR" sz="1800" dirty="0"/>
              <a:t>                                                                       </a:t>
            </a:r>
            <a:endParaRPr lang="en-US" sz="1800" dirty="0"/>
          </a:p>
          <a:p>
            <a:r>
              <a:rPr lang="en-US" sz="1800" dirty="0"/>
              <a:t>Environmental studies</a:t>
            </a:r>
            <a:r>
              <a:rPr lang="el-GR" sz="1800" dirty="0"/>
              <a:t>                                </a:t>
            </a:r>
            <a:endParaRPr lang="en-US" sz="1800" dirty="0"/>
          </a:p>
          <a:p>
            <a:r>
              <a:rPr lang="en-US" sz="1800" dirty="0"/>
              <a:t>Music</a:t>
            </a:r>
          </a:p>
          <a:p>
            <a:r>
              <a:rPr lang="en-US" sz="1800" dirty="0"/>
              <a:t>Art</a:t>
            </a:r>
          </a:p>
          <a:p>
            <a:r>
              <a:rPr lang="en-US" sz="1800" dirty="0"/>
              <a:t>English</a:t>
            </a:r>
          </a:p>
          <a:p>
            <a:r>
              <a:rPr lang="en-US" sz="1800" dirty="0"/>
              <a:t>German or French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407730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BD5B0C-C4CF-4A47-A225-3696206A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624" y="959818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sz="3400" dirty="0"/>
              <a:t> </a:t>
            </a:r>
            <a:r>
              <a:rPr lang="en-US" sz="2800" b="1" dirty="0"/>
              <a:t>The Secondary education</a:t>
            </a:r>
            <a:br>
              <a:rPr lang="en-US" sz="3600" dirty="0"/>
            </a:br>
            <a:endParaRPr lang="el-GR" sz="36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Image result for books images">
            <a:extLst>
              <a:ext uri="{FF2B5EF4-FFF2-40B4-BE49-F238E27FC236}">
                <a16:creationId xmlns:a16="http://schemas.microsoft.com/office/drawing/2014/main" id="{831A6483-4632-430B-827C-FC629BA98C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8" r="8220" b="-1"/>
          <a:stretch/>
        </p:blipFill>
        <p:spPr bwMode="auto">
          <a:xfrm>
            <a:off x="1330428" y="2507613"/>
            <a:ext cx="2300971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966FBD-68B7-4415-B273-6C5C08110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838454"/>
            <a:ext cx="6282169" cy="3221876"/>
          </a:xfrm>
        </p:spPr>
        <p:txBody>
          <a:bodyPr>
            <a:noAutofit/>
          </a:bodyPr>
          <a:lstStyle/>
          <a:p>
            <a:r>
              <a:rPr lang="en-US" sz="1800" dirty="0"/>
              <a:t>3 grades: 12-15 </a:t>
            </a:r>
            <a:r>
              <a:rPr lang="en-US" sz="1800" b="1" dirty="0"/>
              <a:t>Junior High School </a:t>
            </a:r>
            <a:r>
              <a:rPr lang="en-US" sz="1800" dirty="0"/>
              <a:t>( ages 12-15), compulsory.</a:t>
            </a:r>
            <a:endParaRPr lang="el-GR" sz="1800" dirty="0"/>
          </a:p>
          <a:p>
            <a:r>
              <a:rPr lang="en-US" sz="1800" dirty="0"/>
              <a:t>3 grades : 15-18 </a:t>
            </a:r>
            <a:r>
              <a:rPr lang="en-US" sz="1800" b="1" dirty="0"/>
              <a:t>High School</a:t>
            </a:r>
            <a:r>
              <a:rPr lang="el-GR" sz="1800" b="1" dirty="0"/>
              <a:t>  </a:t>
            </a:r>
            <a:r>
              <a:rPr lang="en-US" sz="1800" dirty="0"/>
              <a:t>(ages 15-18), non compulsory</a:t>
            </a:r>
            <a:r>
              <a:rPr lang="el-GR" sz="1800" dirty="0"/>
              <a:t>                                                                                                   </a:t>
            </a:r>
          </a:p>
          <a:p>
            <a:r>
              <a:rPr lang="en-US" sz="1800" b="1" dirty="0"/>
              <a:t>Grading system</a:t>
            </a:r>
            <a:r>
              <a:rPr lang="en-US" sz="1800" dirty="0"/>
              <a:t>: 1-20 ( base grade: 10, excellent: 20 )</a:t>
            </a:r>
            <a:endParaRPr lang="el-GR" sz="1800" dirty="0"/>
          </a:p>
          <a:p>
            <a:r>
              <a:rPr lang="en-US" sz="1800" dirty="0"/>
              <a:t>Students take overall </a:t>
            </a:r>
            <a:r>
              <a:rPr lang="en-US" sz="1800" b="1" dirty="0"/>
              <a:t>written exams </a:t>
            </a:r>
            <a:r>
              <a:rPr lang="en-US" sz="1800" dirty="0"/>
              <a:t>at the end of the year which are considered in the average grade. </a:t>
            </a:r>
          </a:p>
          <a:p>
            <a:r>
              <a:rPr lang="en-US" sz="1800" dirty="0"/>
              <a:t>A students attends the </a:t>
            </a:r>
            <a:r>
              <a:rPr lang="en-US" sz="1800" b="1" dirty="0"/>
              <a:t>school</a:t>
            </a:r>
            <a:r>
              <a:rPr lang="en-US" sz="1800" dirty="0"/>
              <a:t> that is located in his </a:t>
            </a:r>
            <a:r>
              <a:rPr lang="en-US" sz="1800" b="1" dirty="0"/>
              <a:t>neighborhood </a:t>
            </a:r>
            <a:r>
              <a:rPr lang="en-US" sz="1800" dirty="0"/>
              <a:t>unless he has a special interest in art, music or sport or special needs.                                                </a:t>
            </a:r>
            <a:endParaRPr lang="el-GR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928981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A888BF-26BB-4CCE-A7EC-48FABA2CC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740870"/>
          </a:xfrm>
        </p:spPr>
        <p:txBody>
          <a:bodyPr anchor="b">
            <a:normAutofit/>
          </a:bodyPr>
          <a:lstStyle/>
          <a:p>
            <a:r>
              <a:rPr lang="en-US" dirty="0"/>
              <a:t> </a:t>
            </a:r>
            <a:r>
              <a:rPr lang="en-US" sz="3200" b="1" dirty="0"/>
              <a:t> </a:t>
            </a:r>
            <a:r>
              <a:rPr lang="en-US" sz="2800" b="1" dirty="0"/>
              <a:t>General Gymnasiums and Lyceums – 9 Types</a:t>
            </a:r>
            <a:endParaRPr lang="el-GR" sz="2800" b="1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Image result for πειραματικο σχολειο φωτο">
            <a:extLst>
              <a:ext uri="{FF2B5EF4-FFF2-40B4-BE49-F238E27FC236}">
                <a16:creationId xmlns:a16="http://schemas.microsoft.com/office/drawing/2014/main" id="{DB474F33-949A-49C6-871F-D360D33B1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624" y="2811103"/>
            <a:ext cx="3432879" cy="239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80EF0E-70DC-4E02-9039-1CAF6DF84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1929007"/>
            <a:ext cx="6373046" cy="458608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900" b="1" dirty="0"/>
              <a:t>         </a:t>
            </a:r>
            <a:endParaRPr lang="en-GB" sz="1900" dirty="0">
              <a:effectLst/>
            </a:endParaRPr>
          </a:p>
          <a:p>
            <a:pPr lvl="0"/>
            <a:r>
              <a:rPr lang="en-GB" sz="1900" b="1" dirty="0">
                <a:effectLst/>
              </a:rPr>
              <a:t>Music</a:t>
            </a:r>
            <a:r>
              <a:rPr lang="en-GB" sz="1900" dirty="0">
                <a:effectLst/>
              </a:rPr>
              <a:t> ( after passing exams) </a:t>
            </a:r>
          </a:p>
          <a:p>
            <a:pPr lvl="0"/>
            <a:r>
              <a:rPr lang="en-GB" sz="1900" b="1" dirty="0">
                <a:effectLst/>
              </a:rPr>
              <a:t>Art </a:t>
            </a:r>
            <a:r>
              <a:rPr lang="en-GB" sz="1900" dirty="0">
                <a:effectLst/>
              </a:rPr>
              <a:t>( after passing exams)</a:t>
            </a:r>
            <a:r>
              <a:rPr lang="en-US" sz="1900" dirty="0"/>
              <a:t>     </a:t>
            </a:r>
            <a:endParaRPr lang="el-GR" sz="1900" dirty="0">
              <a:effectLst/>
            </a:endParaRPr>
          </a:p>
          <a:p>
            <a:pPr lvl="0"/>
            <a:r>
              <a:rPr lang="en-US" sz="1900" b="1" dirty="0"/>
              <a:t>Experimental</a:t>
            </a:r>
            <a:r>
              <a:rPr lang="en-US" sz="1900" dirty="0"/>
              <a:t> (through a lottery system)</a:t>
            </a:r>
            <a:endParaRPr lang="el-GR" sz="1900" dirty="0">
              <a:effectLst/>
            </a:endParaRPr>
          </a:p>
          <a:p>
            <a:pPr lvl="0"/>
            <a:r>
              <a:rPr lang="en-US" sz="1900" b="1" dirty="0"/>
              <a:t>Church</a:t>
            </a:r>
            <a:endParaRPr lang="el-GR" sz="1900" b="1" dirty="0">
              <a:effectLst/>
            </a:endParaRPr>
          </a:p>
          <a:p>
            <a:pPr lvl="0"/>
            <a:r>
              <a:rPr lang="en-US" sz="1900" b="1" dirty="0"/>
              <a:t>School for students with special needs</a:t>
            </a:r>
            <a:endParaRPr lang="el-GR" sz="1900" dirty="0">
              <a:effectLst/>
            </a:endParaRPr>
          </a:p>
          <a:p>
            <a:pPr lvl="0"/>
            <a:r>
              <a:rPr lang="en-US" sz="1900" b="1" dirty="0"/>
              <a:t>European school</a:t>
            </a:r>
            <a:r>
              <a:rPr lang="en-US" sz="1900" dirty="0"/>
              <a:t>(  after passing exams on a language.)</a:t>
            </a:r>
          </a:p>
          <a:p>
            <a:pPr lvl="0"/>
            <a:r>
              <a:rPr lang="en-US" sz="1900" b="1" dirty="0"/>
              <a:t>Second chance schools </a:t>
            </a:r>
            <a:r>
              <a:rPr lang="en-US" sz="1900" dirty="0"/>
              <a:t>( aimed at people aged +18 who have not completed compulsory secondary education)</a:t>
            </a:r>
          </a:p>
          <a:p>
            <a:pPr lvl="0"/>
            <a:r>
              <a:rPr lang="en-US" sz="1900" b="1" dirty="0"/>
              <a:t>Night school </a:t>
            </a:r>
            <a:r>
              <a:rPr lang="en-US" sz="1900" dirty="0"/>
              <a:t>( holds classes in the evening for people who work during the day.</a:t>
            </a:r>
          </a:p>
          <a:p>
            <a:pPr lvl="0"/>
            <a:r>
              <a:rPr lang="en-GB" sz="1900" b="1" dirty="0">
                <a:effectLst/>
              </a:rPr>
              <a:t>Intercultural Junior High school </a:t>
            </a:r>
            <a:r>
              <a:rPr lang="en-GB" sz="1900" dirty="0">
                <a:effectLst/>
              </a:rPr>
              <a:t>( offers courses to students with migrant background)</a:t>
            </a:r>
            <a:r>
              <a:rPr lang="en-GB" sz="1900" dirty="0"/>
              <a:t> </a:t>
            </a:r>
            <a:endParaRPr lang="el-GR" sz="1900" dirty="0"/>
          </a:p>
          <a:p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val="2287827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838C3F-2E4B-4509-B1AE-2944525E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sz="2800" b="1" dirty="0"/>
              <a:t>The basic teaching subjects</a:t>
            </a:r>
            <a:endParaRPr lang="el-GR" sz="28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62D724-D24A-45B8-8579-FBDECEE64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4388" y="1763713"/>
            <a:ext cx="3407079" cy="4351338"/>
          </a:xfrm>
        </p:spPr>
        <p:txBody>
          <a:bodyPr>
            <a:noAutofit/>
          </a:bodyPr>
          <a:lstStyle/>
          <a:p>
            <a:r>
              <a:rPr lang="en-US" sz="1800" dirty="0"/>
              <a:t>Modern Greek Language</a:t>
            </a:r>
          </a:p>
          <a:p>
            <a:r>
              <a:rPr lang="en-US" sz="1800" dirty="0"/>
              <a:t>Modern Greek Literature</a:t>
            </a:r>
          </a:p>
          <a:p>
            <a:r>
              <a:rPr lang="en-US" sz="1800" dirty="0"/>
              <a:t>Ancient Greek Language</a:t>
            </a:r>
          </a:p>
          <a:p>
            <a:r>
              <a:rPr lang="en-US" sz="1800" dirty="0"/>
              <a:t>Ancient Greek Literature</a:t>
            </a:r>
          </a:p>
          <a:p>
            <a:r>
              <a:rPr lang="en-US" sz="1800" dirty="0"/>
              <a:t>History</a:t>
            </a:r>
          </a:p>
          <a:p>
            <a:r>
              <a:rPr lang="en-US" sz="1800" dirty="0"/>
              <a:t>Mathematics</a:t>
            </a:r>
          </a:p>
          <a:p>
            <a:r>
              <a:rPr lang="en-US" sz="1800" dirty="0"/>
              <a:t>Physics</a:t>
            </a:r>
          </a:p>
          <a:p>
            <a:r>
              <a:rPr lang="en-US" sz="1800" dirty="0"/>
              <a:t>Chemistry</a:t>
            </a:r>
          </a:p>
          <a:p>
            <a:r>
              <a:rPr lang="en-US" sz="1800" dirty="0"/>
              <a:t>Biology</a:t>
            </a:r>
          </a:p>
          <a:p>
            <a:r>
              <a:rPr lang="en-US" sz="1800" dirty="0"/>
              <a:t>Geography</a:t>
            </a:r>
          </a:p>
          <a:p>
            <a:r>
              <a:rPr lang="en-US" sz="1800" dirty="0"/>
              <a:t>Religion</a:t>
            </a:r>
            <a:endParaRPr lang="el-GR" sz="18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4F59E2E-C1DA-406D-B02A-5611A0A81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6125" y="1825625"/>
            <a:ext cx="4410074" cy="4351338"/>
          </a:xfrm>
        </p:spPr>
        <p:txBody>
          <a:bodyPr>
            <a:normAutofit/>
          </a:bodyPr>
          <a:lstStyle/>
          <a:p>
            <a:r>
              <a:rPr lang="en-US" sz="1800" dirty="0"/>
              <a:t>English and German or French</a:t>
            </a:r>
          </a:p>
          <a:p>
            <a:r>
              <a:rPr lang="en-US" sz="1800" dirty="0"/>
              <a:t>Arts</a:t>
            </a:r>
          </a:p>
          <a:p>
            <a:r>
              <a:rPr lang="en-US" sz="1800" dirty="0" err="1"/>
              <a:t>Musik</a:t>
            </a:r>
            <a:endParaRPr lang="en-US" sz="1800" dirty="0"/>
          </a:p>
          <a:p>
            <a:r>
              <a:rPr lang="en-US" sz="1800" dirty="0"/>
              <a:t>Physical education</a:t>
            </a:r>
          </a:p>
          <a:p>
            <a:r>
              <a:rPr lang="en-US" sz="1800" dirty="0"/>
              <a:t>Computer studies</a:t>
            </a:r>
          </a:p>
          <a:p>
            <a:r>
              <a:rPr lang="en-US" sz="1800" dirty="0"/>
              <a:t>Technology</a:t>
            </a:r>
          </a:p>
          <a:p>
            <a:r>
              <a:rPr lang="en-US" sz="1800" dirty="0"/>
              <a:t>Social and Political studies</a:t>
            </a:r>
          </a:p>
          <a:p>
            <a:r>
              <a:rPr lang="en-US" sz="1800" dirty="0"/>
              <a:t>Home economics</a:t>
            </a:r>
          </a:p>
          <a:p>
            <a:r>
              <a:rPr lang="en-US" sz="1800" dirty="0"/>
              <a:t>Project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6" name="Picture 4" descr="Image result for books images">
            <a:extLst>
              <a:ext uri="{FF2B5EF4-FFF2-40B4-BE49-F238E27FC236}">
                <a16:creationId xmlns:a16="http://schemas.microsoft.com/office/drawing/2014/main" id="{B6ADE5B1-CE2C-485F-A5E5-65FEB3C39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2673350"/>
            <a:ext cx="2281831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327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796</Words>
  <Application>Microsoft Office PowerPoint</Application>
  <PresentationFormat>Ευρεία οθόνη</PresentationFormat>
  <Paragraphs>145</Paragraphs>
  <Slides>14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Palatino Linotype</vt:lpstr>
      <vt:lpstr>Θέμα του Office</vt:lpstr>
      <vt:lpstr>Παρουσίαση του PowerPoint</vt:lpstr>
      <vt:lpstr>The Greek educational system </vt:lpstr>
      <vt:lpstr>Παρουσίαση του PowerPoint</vt:lpstr>
      <vt:lpstr>The Greek educational system is divided into 3 levels</vt:lpstr>
      <vt:lpstr> The Primary education</vt:lpstr>
      <vt:lpstr> The primary education/ teaching subjects</vt:lpstr>
      <vt:lpstr> The Secondary education </vt:lpstr>
      <vt:lpstr>  General Gymnasiums and Lyceums – 9 Types</vt:lpstr>
      <vt:lpstr>  The basic teaching subjects</vt:lpstr>
      <vt:lpstr>Παρουσίαση του PowerPoint</vt:lpstr>
      <vt:lpstr>Higher Tertiary education</vt:lpstr>
      <vt:lpstr>Some Characteristics of the Greek educational system</vt:lpstr>
      <vt:lpstr> School days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 sergiou</dc:creator>
  <cp:lastModifiedBy>maria sergiou</cp:lastModifiedBy>
  <cp:revision>1</cp:revision>
  <dcterms:created xsi:type="dcterms:W3CDTF">2019-10-19T08:12:56Z</dcterms:created>
  <dcterms:modified xsi:type="dcterms:W3CDTF">2019-11-01T12:38:48Z</dcterms:modified>
</cp:coreProperties>
</file>